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Lst>
  <p:sldSz cy="6858000" cx="9144000"/>
  <p:notesSz cx="6858000" cy="9144000"/>
  <p:embeddedFontLst>
    <p:embeddedFont>
      <p:font typeface="Helvetica Neue"/>
      <p:regular r:id="rId133"/>
      <p:bold r:id="rId134"/>
      <p:italic r:id="rId135"/>
      <p:boldItalic r:id="rId136"/>
    </p:embeddedFont>
    <p:embeddedFont>
      <p:font typeface="Gill Sans"/>
      <p:regular r:id="rId137"/>
      <p:bold r:id="rId138"/>
    </p:embeddedFont>
    <p:embeddedFont>
      <p:font typeface="Questrial"/>
      <p:regular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542406D3-4910-4A2C-8603-CAFD1167C59F}">
  <a:tblStyle styleId="{542406D3-4910-4A2C-8603-CAFD1167C59F}" styleName="Table_0"/>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Questrial-regular.fntdata"/><Relationship Id="rId138" Type="http://schemas.openxmlformats.org/officeDocument/2006/relationships/font" Target="fonts/GillSans-bold.fntdata"/><Relationship Id="rId137" Type="http://schemas.openxmlformats.org/officeDocument/2006/relationships/font" Target="fonts/GillSans-regular.fntdata"/><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font" Target="fonts/HelveticaNeue-boldItalic.fntdata"/><Relationship Id="rId135" Type="http://schemas.openxmlformats.org/officeDocument/2006/relationships/font" Target="fonts/HelveticaNeue-italic.fntdata"/><Relationship Id="rId134" Type="http://schemas.openxmlformats.org/officeDocument/2006/relationships/font" Target="fonts/HelveticaNeue-bold.fntdata"/><Relationship Id="rId133" Type="http://schemas.openxmlformats.org/officeDocument/2006/relationships/font" Target="fonts/HelveticaNeue-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3-06T12:44:54.488">
    <p:pos x="6000" y="0"/>
    <p:text>이게 제가 헷갈렸던점인데... 
고등학교때의 벡터는 "가로"로 썼고,
대학교때의 벡터는 "세로"로 쓰는것때문에 그렇습니다.
즉, 고등학교때 벡터 v = (1,2,3)이런식으로 썻지만
대학교때부터 벡터는 세로로 쓰게되거든요.. 그래서, 그 벡터들을 이루어서 ppt의 행렬처럼 만들게 되고, 이게 하나의 space를 형성하게 됩니다.(선형대수학에서...)
선형대수학의 개념인 Rank를 가져오면, linearly independent한 column의 갯수를 뜻하는것처럼.. 모든 벡터의 기준이  "열"이거든요
연립방정식을 풀때도 보면, RREF를 만들때 마찬가지로 열로 Matrix를 구성하게 되죠... 
그래서, 강의떄 Hypothesis식은 Wx+b이지만
입력받을때 벡터들을 "세로"기준으로 Matrix를 형성하기때문에 xW+b가 되는것... 이라고 전 이해했습니다.. ㅠㅠ
만약 입력벡터가 가로를 기준으로 Matrix를 만들면 Wx+b로 계산을해도 무방하지만 일반적인 벡터표현(벡터의 원소들을 가로로 표현하는것)이 아니기때문에 계산은 Xw+b로 한다고 저는 이해하고있습니다. !!
-김준호</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200" u="none" cap="none" strike="noStrike">
                <a:solidFill>
                  <a:schemeClr val="dk1"/>
                </a:solidFill>
                <a:latin typeface="Arial"/>
                <a:ea typeface="Arial"/>
                <a:cs typeface="Arial"/>
                <a:sym typeface="Arial"/>
              </a:defRPr>
            </a:lvl2pPr>
            <a:lvl3pPr indent="0" lvl="2" marL="914400" marR="0" rtl="0" algn="l">
              <a:spcBef>
                <a:spcPts val="0"/>
              </a:spcBef>
              <a:buNone/>
              <a:defRPr b="0" i="0" sz="1200" u="none" cap="none" strike="noStrike">
                <a:solidFill>
                  <a:schemeClr val="dk1"/>
                </a:solidFill>
                <a:latin typeface="Arial"/>
                <a:ea typeface="Arial"/>
                <a:cs typeface="Arial"/>
                <a:sym typeface="Arial"/>
              </a:defRPr>
            </a:lvl3pPr>
            <a:lvl4pPr indent="0" lvl="3" marL="1371600" marR="0" rtl="0" algn="l">
              <a:spcBef>
                <a:spcPts val="0"/>
              </a:spcBef>
              <a:buNone/>
              <a:defRPr b="0" i="0" sz="1200" u="none" cap="none" strike="noStrike">
                <a:solidFill>
                  <a:schemeClr val="dk1"/>
                </a:solidFill>
                <a:latin typeface="Arial"/>
                <a:ea typeface="Arial"/>
                <a:cs typeface="Arial"/>
                <a:sym typeface="Arial"/>
              </a:defRPr>
            </a:lvl4pPr>
            <a:lvl5pPr indent="0" lvl="4" marL="1828800" marR="0" rtl="0" algn="l">
              <a:spcBef>
                <a:spcPts val="0"/>
              </a:spcBef>
              <a:buNone/>
              <a:defRPr b="0" i="0" sz="1200" u="none" cap="none" strike="noStrike">
                <a:solidFill>
                  <a:schemeClr val="dk1"/>
                </a:solidFill>
                <a:latin typeface="Arial"/>
                <a:ea typeface="Arial"/>
                <a:cs typeface="Arial"/>
                <a:sym typeface="Arial"/>
              </a:defRPr>
            </a:lvl5pPr>
            <a:lvl6pPr indent="0" lvl="5" marL="2286000" marR="0" rtl="0" algn="l">
              <a:spcBef>
                <a:spcPts val="0"/>
              </a:spcBef>
              <a:buNone/>
              <a:defRPr b="0" i="0" sz="1200" u="none" cap="none" strike="noStrike">
                <a:solidFill>
                  <a:schemeClr val="dk1"/>
                </a:solidFill>
                <a:latin typeface="Arial"/>
                <a:ea typeface="Arial"/>
                <a:cs typeface="Arial"/>
                <a:sym typeface="Arial"/>
              </a:defRPr>
            </a:lvl6pPr>
            <a:lvl7pPr indent="0" lvl="6" marL="2743200" marR="0" rtl="0" algn="l">
              <a:spcBef>
                <a:spcPts val="0"/>
              </a:spcBef>
              <a:buNone/>
              <a:defRPr b="0" i="0" sz="1200" u="none" cap="none" strike="noStrike">
                <a:solidFill>
                  <a:schemeClr val="dk1"/>
                </a:solidFill>
                <a:latin typeface="Arial"/>
                <a:ea typeface="Arial"/>
                <a:cs typeface="Arial"/>
                <a:sym typeface="Arial"/>
              </a:defRPr>
            </a:lvl7pPr>
            <a:lvl8pPr indent="0" lvl="7" marL="3200400" marR="0" rtl="0" algn="l">
              <a:spcBef>
                <a:spcPts val="0"/>
              </a:spcBef>
              <a:buNone/>
              <a:defRPr b="0" i="0" sz="1200" u="none" cap="none" strike="noStrike">
                <a:solidFill>
                  <a:schemeClr val="dk1"/>
                </a:solidFill>
                <a:latin typeface="Arial"/>
                <a:ea typeface="Arial"/>
                <a:cs typeface="Arial"/>
                <a:sym typeface="Arial"/>
              </a:defRPr>
            </a:lvl8pPr>
            <a:lvl9pPr indent="0" lvl="8" marL="3657600" marR="0" rtl="0" algn="l">
              <a:spcBef>
                <a:spcPts val="0"/>
              </a:spcBef>
              <a:buNone/>
              <a:defRPr b="0" i="0" sz="1200" u="none" cap="none" strike="noStrike">
                <a:solidFill>
                  <a:schemeClr val="dk1"/>
                </a:solidFill>
                <a:latin typeface="Arial"/>
                <a:ea typeface="Arial"/>
                <a:cs typeface="Arial"/>
                <a:sym typeface="Arial"/>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ko-KR"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1" name="Shape 19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192" name="Shape 19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ko-KR"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5" name="Shape 2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8" name="Shape 1058"/>
        <p:cNvGrpSpPr/>
        <p:nvPr/>
      </p:nvGrpSpPr>
      <p:grpSpPr>
        <a:xfrm>
          <a:off x="0" y="0"/>
          <a:ext cx="0" cy="0"/>
          <a:chOff x="0" y="0"/>
          <a:chExt cx="0" cy="0"/>
        </a:xfrm>
      </p:grpSpPr>
      <p:sp>
        <p:nvSpPr>
          <p:cNvPr id="1059" name="Shape 1059"/>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60" name="Shape 10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8" name="Shape 1068"/>
        <p:cNvGrpSpPr/>
        <p:nvPr/>
      </p:nvGrpSpPr>
      <p:grpSpPr>
        <a:xfrm>
          <a:off x="0" y="0"/>
          <a:ext cx="0" cy="0"/>
          <a:chOff x="0" y="0"/>
          <a:chExt cx="0" cy="0"/>
        </a:xfrm>
      </p:grpSpPr>
      <p:sp>
        <p:nvSpPr>
          <p:cNvPr id="1069" name="Shape 1069"/>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70" name="Shape 10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 name="Shape 1077"/>
        <p:cNvGrpSpPr/>
        <p:nvPr/>
      </p:nvGrpSpPr>
      <p:grpSpPr>
        <a:xfrm>
          <a:off x="0" y="0"/>
          <a:ext cx="0" cy="0"/>
          <a:chOff x="0" y="0"/>
          <a:chExt cx="0" cy="0"/>
        </a:xfrm>
      </p:grpSpPr>
      <p:sp>
        <p:nvSpPr>
          <p:cNvPr id="1078" name="Shape 1078"/>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79" name="Shape 10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6" name="Shape 1086"/>
        <p:cNvGrpSpPr/>
        <p:nvPr/>
      </p:nvGrpSpPr>
      <p:grpSpPr>
        <a:xfrm>
          <a:off x="0" y="0"/>
          <a:ext cx="0" cy="0"/>
          <a:chOff x="0" y="0"/>
          <a:chExt cx="0" cy="0"/>
        </a:xfrm>
      </p:grpSpPr>
      <p:sp>
        <p:nvSpPr>
          <p:cNvPr id="1087" name="Shape 1087"/>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88" name="Shape 10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4" name="Shape 1094"/>
        <p:cNvGrpSpPr/>
        <p:nvPr/>
      </p:nvGrpSpPr>
      <p:grpSpPr>
        <a:xfrm>
          <a:off x="0" y="0"/>
          <a:ext cx="0" cy="0"/>
          <a:chOff x="0" y="0"/>
          <a:chExt cx="0" cy="0"/>
        </a:xfrm>
      </p:grpSpPr>
      <p:sp>
        <p:nvSpPr>
          <p:cNvPr id="1095" name="Shape 1095"/>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96" name="Shape 10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2" name="Shape 1102"/>
        <p:cNvGrpSpPr/>
        <p:nvPr/>
      </p:nvGrpSpPr>
      <p:grpSpPr>
        <a:xfrm>
          <a:off x="0" y="0"/>
          <a:ext cx="0" cy="0"/>
          <a:chOff x="0" y="0"/>
          <a:chExt cx="0" cy="0"/>
        </a:xfrm>
      </p:grpSpPr>
      <p:sp>
        <p:nvSpPr>
          <p:cNvPr id="1103" name="Shape 1103"/>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04" name="Shape 11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2" name="Shape 1112"/>
        <p:cNvGrpSpPr/>
        <p:nvPr/>
      </p:nvGrpSpPr>
      <p:grpSpPr>
        <a:xfrm>
          <a:off x="0" y="0"/>
          <a:ext cx="0" cy="0"/>
          <a:chOff x="0" y="0"/>
          <a:chExt cx="0" cy="0"/>
        </a:xfrm>
      </p:grpSpPr>
      <p:sp>
        <p:nvSpPr>
          <p:cNvPr id="1113" name="Shape 11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14" name="Shape 111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7" name="Shape 1117"/>
        <p:cNvGrpSpPr/>
        <p:nvPr/>
      </p:nvGrpSpPr>
      <p:grpSpPr>
        <a:xfrm>
          <a:off x="0" y="0"/>
          <a:ext cx="0" cy="0"/>
          <a:chOff x="0" y="0"/>
          <a:chExt cx="0" cy="0"/>
        </a:xfrm>
      </p:grpSpPr>
      <p:sp>
        <p:nvSpPr>
          <p:cNvPr id="1118" name="Shape 1118"/>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19" name="Shape 11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 name="Shape 1132"/>
        <p:cNvGrpSpPr/>
        <p:nvPr/>
      </p:nvGrpSpPr>
      <p:grpSpPr>
        <a:xfrm>
          <a:off x="0" y="0"/>
          <a:ext cx="0" cy="0"/>
          <a:chOff x="0" y="0"/>
          <a:chExt cx="0" cy="0"/>
        </a:xfrm>
      </p:grpSpPr>
      <p:sp>
        <p:nvSpPr>
          <p:cNvPr id="1133" name="Shape 1133"/>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34" name="Shape 11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3" name="Shape 2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8" name="Shape 1138"/>
        <p:cNvGrpSpPr/>
        <p:nvPr/>
      </p:nvGrpSpPr>
      <p:grpSpPr>
        <a:xfrm>
          <a:off x="0" y="0"/>
          <a:ext cx="0" cy="0"/>
          <a:chOff x="0" y="0"/>
          <a:chExt cx="0" cy="0"/>
        </a:xfrm>
      </p:grpSpPr>
      <p:sp>
        <p:nvSpPr>
          <p:cNvPr id="1139" name="Shape 1139"/>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40" name="Shape 11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9" name="Shape 1149"/>
        <p:cNvGrpSpPr/>
        <p:nvPr/>
      </p:nvGrpSpPr>
      <p:grpSpPr>
        <a:xfrm>
          <a:off x="0" y="0"/>
          <a:ext cx="0" cy="0"/>
          <a:chOff x="0" y="0"/>
          <a:chExt cx="0" cy="0"/>
        </a:xfrm>
      </p:grpSpPr>
      <p:sp>
        <p:nvSpPr>
          <p:cNvPr id="1150" name="Shape 1150"/>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51" name="Shape 11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9" name="Shape 1159"/>
        <p:cNvGrpSpPr/>
        <p:nvPr/>
      </p:nvGrpSpPr>
      <p:grpSpPr>
        <a:xfrm>
          <a:off x="0" y="0"/>
          <a:ext cx="0" cy="0"/>
          <a:chOff x="0" y="0"/>
          <a:chExt cx="0" cy="0"/>
        </a:xfrm>
      </p:grpSpPr>
      <p:sp>
        <p:nvSpPr>
          <p:cNvPr id="1160" name="Shape 1160"/>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61" name="Shape 1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7" name="Shape 1167"/>
        <p:cNvGrpSpPr/>
        <p:nvPr/>
      </p:nvGrpSpPr>
      <p:grpSpPr>
        <a:xfrm>
          <a:off x="0" y="0"/>
          <a:ext cx="0" cy="0"/>
          <a:chOff x="0" y="0"/>
          <a:chExt cx="0" cy="0"/>
        </a:xfrm>
      </p:grpSpPr>
      <p:sp>
        <p:nvSpPr>
          <p:cNvPr id="1168" name="Shape 1168"/>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69" name="Shape 1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8" name="Shape 1178"/>
        <p:cNvGrpSpPr/>
        <p:nvPr/>
      </p:nvGrpSpPr>
      <p:grpSpPr>
        <a:xfrm>
          <a:off x="0" y="0"/>
          <a:ext cx="0" cy="0"/>
          <a:chOff x="0" y="0"/>
          <a:chExt cx="0" cy="0"/>
        </a:xfrm>
      </p:grpSpPr>
      <p:sp>
        <p:nvSpPr>
          <p:cNvPr id="1179" name="Shape 1179"/>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80" name="Shape 11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5" name="Shape 1185"/>
        <p:cNvGrpSpPr/>
        <p:nvPr/>
      </p:nvGrpSpPr>
      <p:grpSpPr>
        <a:xfrm>
          <a:off x="0" y="0"/>
          <a:ext cx="0" cy="0"/>
          <a:chOff x="0" y="0"/>
          <a:chExt cx="0" cy="0"/>
        </a:xfrm>
      </p:grpSpPr>
      <p:sp>
        <p:nvSpPr>
          <p:cNvPr id="1186" name="Shape 1186"/>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87" name="Shape 11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4" name="Shape 1194"/>
        <p:cNvGrpSpPr/>
        <p:nvPr/>
      </p:nvGrpSpPr>
      <p:grpSpPr>
        <a:xfrm>
          <a:off x="0" y="0"/>
          <a:ext cx="0" cy="0"/>
          <a:chOff x="0" y="0"/>
          <a:chExt cx="0" cy="0"/>
        </a:xfrm>
      </p:grpSpPr>
      <p:sp>
        <p:nvSpPr>
          <p:cNvPr id="1195" name="Shape 1195"/>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96" name="Shape 11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3" name="Shape 1203"/>
        <p:cNvGrpSpPr/>
        <p:nvPr/>
      </p:nvGrpSpPr>
      <p:grpSpPr>
        <a:xfrm>
          <a:off x="0" y="0"/>
          <a:ext cx="0" cy="0"/>
          <a:chOff x="0" y="0"/>
          <a:chExt cx="0" cy="0"/>
        </a:xfrm>
      </p:grpSpPr>
      <p:sp>
        <p:nvSpPr>
          <p:cNvPr id="1204" name="Shape 1204"/>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b="0" i="0" lang="ko-KR" sz="1200" u="none" cap="none" strike="noStrike">
                <a:solidFill>
                  <a:schemeClr val="dk1"/>
                </a:solidFill>
                <a:latin typeface="Arial"/>
                <a:ea typeface="Arial"/>
                <a:cs typeface="Arial"/>
                <a:sym typeface="Arial"/>
              </a:rPr>
              <a:t>Overfitting? </a:t>
            </a:r>
          </a:p>
        </p:txBody>
      </p:sp>
      <p:sp>
        <p:nvSpPr>
          <p:cNvPr id="1205" name="Shape 1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4" name="Shape 1214"/>
        <p:cNvGrpSpPr/>
        <p:nvPr/>
      </p:nvGrpSpPr>
      <p:grpSpPr>
        <a:xfrm>
          <a:off x="0" y="0"/>
          <a:ext cx="0" cy="0"/>
          <a:chOff x="0" y="0"/>
          <a:chExt cx="0" cy="0"/>
        </a:xfrm>
      </p:grpSpPr>
      <p:sp>
        <p:nvSpPr>
          <p:cNvPr id="1215" name="Shape 1215"/>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16" name="Shape 12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7" name="Shape 1227"/>
        <p:cNvGrpSpPr/>
        <p:nvPr/>
      </p:nvGrpSpPr>
      <p:grpSpPr>
        <a:xfrm>
          <a:off x="0" y="0"/>
          <a:ext cx="0" cy="0"/>
          <a:chOff x="0" y="0"/>
          <a:chExt cx="0" cy="0"/>
        </a:xfrm>
      </p:grpSpPr>
      <p:sp>
        <p:nvSpPr>
          <p:cNvPr id="1228" name="Shape 1228"/>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29" name="Shape 1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84" name="Shape 2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4" name="Shape 1234"/>
        <p:cNvGrpSpPr/>
        <p:nvPr/>
      </p:nvGrpSpPr>
      <p:grpSpPr>
        <a:xfrm>
          <a:off x="0" y="0"/>
          <a:ext cx="0" cy="0"/>
          <a:chOff x="0" y="0"/>
          <a:chExt cx="0" cy="0"/>
        </a:xfrm>
      </p:grpSpPr>
      <p:sp>
        <p:nvSpPr>
          <p:cNvPr id="1235" name="Shape 1235"/>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36" name="Shape 12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2" name="Shape 1242"/>
        <p:cNvGrpSpPr/>
        <p:nvPr/>
      </p:nvGrpSpPr>
      <p:grpSpPr>
        <a:xfrm>
          <a:off x="0" y="0"/>
          <a:ext cx="0" cy="0"/>
          <a:chOff x="0" y="0"/>
          <a:chExt cx="0" cy="0"/>
        </a:xfrm>
      </p:grpSpPr>
      <p:sp>
        <p:nvSpPr>
          <p:cNvPr id="1243" name="Shape 1243"/>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44" name="Shape 12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8" name="Shape 1248"/>
        <p:cNvGrpSpPr/>
        <p:nvPr/>
      </p:nvGrpSpPr>
      <p:grpSpPr>
        <a:xfrm>
          <a:off x="0" y="0"/>
          <a:ext cx="0" cy="0"/>
          <a:chOff x="0" y="0"/>
          <a:chExt cx="0" cy="0"/>
        </a:xfrm>
      </p:grpSpPr>
      <p:sp>
        <p:nvSpPr>
          <p:cNvPr id="1249" name="Shape 1249"/>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50" name="Shape 1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4" name="Shape 1254"/>
        <p:cNvGrpSpPr/>
        <p:nvPr/>
      </p:nvGrpSpPr>
      <p:grpSpPr>
        <a:xfrm>
          <a:off x="0" y="0"/>
          <a:ext cx="0" cy="0"/>
          <a:chOff x="0" y="0"/>
          <a:chExt cx="0" cy="0"/>
        </a:xfrm>
      </p:grpSpPr>
      <p:sp>
        <p:nvSpPr>
          <p:cNvPr id="1255" name="Shape 1255"/>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56" name="Shape 12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0" name="Shape 1260"/>
        <p:cNvGrpSpPr/>
        <p:nvPr/>
      </p:nvGrpSpPr>
      <p:grpSpPr>
        <a:xfrm>
          <a:off x="0" y="0"/>
          <a:ext cx="0" cy="0"/>
          <a:chOff x="0" y="0"/>
          <a:chExt cx="0" cy="0"/>
        </a:xfrm>
      </p:grpSpPr>
      <p:sp>
        <p:nvSpPr>
          <p:cNvPr id="1261" name="Shape 1261"/>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62" name="Shape 12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6" name="Shape 1266"/>
        <p:cNvGrpSpPr/>
        <p:nvPr/>
      </p:nvGrpSpPr>
      <p:grpSpPr>
        <a:xfrm>
          <a:off x="0" y="0"/>
          <a:ext cx="0" cy="0"/>
          <a:chOff x="0" y="0"/>
          <a:chExt cx="0" cy="0"/>
        </a:xfrm>
      </p:grpSpPr>
      <p:sp>
        <p:nvSpPr>
          <p:cNvPr id="1267" name="Shape 1267"/>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68" name="Shape 12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94" name="Shape 2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02" name="Shape 3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8" name="Shape 3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26" name="Shape 3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34" name="Shape 3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42" name="Shape 3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8" name="Shape 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53" name="Shape 3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ko-KR" sz="1200" u="none" cap="none" strike="noStrike">
                <a:solidFill>
                  <a:schemeClr val="dk1"/>
                </a:solidFill>
                <a:latin typeface="Arial"/>
                <a:ea typeface="Arial"/>
                <a:cs typeface="Arial"/>
                <a:sym typeface="Arial"/>
              </a:rPr>
              <a:t>\begin{pmatrix}x_1&amp;x_2&amp;x_3\end{pmatrix}\cdot \begin{pmatrix}w_1\\ w_2\\ w_3\end{pmatrix}=\begin{pmatrix}x_1w_1+x_2w_2+x_3w_3\end{pmatrix}</a:t>
            </a:r>
          </a:p>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65" name="Shape 3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ko-KR" sz="1200" u="none" cap="none" strike="noStrike">
                <a:solidFill>
                  <a:schemeClr val="dk1"/>
                </a:solidFill>
                <a:latin typeface="Arial"/>
                <a:ea typeface="Arial"/>
                <a:cs typeface="Arial"/>
                <a:sym typeface="Arial"/>
              </a:rPr>
              <a:t>\begin{pmatrix}x_1&amp;x_2&amp;x_3\end{pmatrix}\cdot \begin{pmatrix}w_1\\ w_2\\ w_3\end{pmatrix}=\begin{pmatrix}x_1w_1+x_2w_2+x_3w_3\end{pmatrix}</a:t>
            </a:r>
          </a:p>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77" name="Shape 3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ko-KR" sz="1200" u="none" cap="none" strike="noStrike">
                <a:solidFill>
                  <a:schemeClr val="dk1"/>
                </a:solidFill>
                <a:latin typeface="Arial"/>
                <a:ea typeface="Arial"/>
                <a:cs typeface="Arial"/>
                <a:sym typeface="Arial"/>
              </a:rPr>
              <a:t>\begin{pmatrix}x_1&amp;x_2&amp;x_3\end{pmatrix}\cdot \begin{pmatrix}w_1\\ w_2\\ w_3\end{pmatrix}=\begin{pmatrix}x_1w_1+x_2w_2+x_3w_3\end{pmatrix}</a:t>
            </a:r>
          </a:p>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87" name="Shape 3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ko-KR" sz="1200" u="none" cap="none" strike="noStrike">
                <a:solidFill>
                  <a:schemeClr val="dk1"/>
                </a:solidFill>
                <a:latin typeface="Arial"/>
                <a:ea typeface="Arial"/>
                <a:cs typeface="Arial"/>
                <a:sym typeface="Arial"/>
              </a:rPr>
              <a:t>\begin{pmatrix}x_1&amp;x_2&amp;x_3\end{pmatrix}\cdot \begin{pmatrix}w_1\\ w_2\\ w_3\end{pmatrix}=\begin{pmatrix}x_1w_1+x_2w_2+x_3w_3\end{pmatrix}</a:t>
            </a:r>
          </a:p>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98" name="Shape 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txBox="1"/>
          <p:nvPr>
            <p:ph idx="1" type="body"/>
          </p:nvPr>
        </p:nvSpPr>
        <p:spPr>
          <a:xfrm>
            <a:off x="914400" y="4343400"/>
            <a:ext cx="50291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ko-KR" sz="1200" u="none" cap="none" strike="noStrike">
                <a:solidFill>
                  <a:schemeClr val="dk1"/>
                </a:solidFill>
                <a:latin typeface="Arial"/>
                <a:ea typeface="Arial"/>
                <a:cs typeface="Arial"/>
                <a:sym typeface="Arial"/>
              </a:rPr>
              <a:t>\begin{pmatrix}x_1&amp;x_2&amp;x_3\end{pmatrix}\cdot \begin{pmatrix}w_1\\ w_2\\ w_3\end{pmatrix}=\begin{pmatrix}x_1w_1+x_2w_2+x_3w_3\end{pmatrix}</a:t>
            </a:r>
          </a:p>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411" name="Shape 4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22" name="Shape 4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29" name="Shape 4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37" name="Shape 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5" name="Shape 4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5" name="Shape 20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ko-KR" sz="1200" u="none" cap="none" strike="noStrike">
                <a:solidFill>
                  <a:schemeClr val="dk1"/>
                </a:solidFill>
                <a:latin typeface="Arial"/>
                <a:ea typeface="Arial"/>
                <a:cs typeface="Arial"/>
                <a:sym typeface="Arial"/>
              </a:rPr>
              <a:t> </a:t>
            </a:r>
          </a:p>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206" name="Shape 20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ko-KR"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53" name="Shape 4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62" name="Shape 4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2" name="Shape 4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9" name="Shape 4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87" name="Shape 4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4" name="Shape 494"/>
        <p:cNvGrpSpPr/>
        <p:nvPr/>
      </p:nvGrpSpPr>
      <p:grpSpPr>
        <a:xfrm>
          <a:off x="0" y="0"/>
          <a:ext cx="0" cy="0"/>
          <a:chOff x="0" y="0"/>
          <a:chExt cx="0" cy="0"/>
        </a:xfrm>
      </p:grpSpPr>
      <p:sp>
        <p:nvSpPr>
          <p:cNvPr id="495" name="Shape 4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96" name="Shape 4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06" name="Shape 5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15" name="Shape 5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2" name="Shape 522"/>
        <p:cNvGrpSpPr/>
        <p:nvPr/>
      </p:nvGrpSpPr>
      <p:grpSpPr>
        <a:xfrm>
          <a:off x="0" y="0"/>
          <a:ext cx="0" cy="0"/>
          <a:chOff x="0" y="0"/>
          <a:chExt cx="0" cy="0"/>
        </a:xfrm>
      </p:grpSpPr>
      <p:sp>
        <p:nvSpPr>
          <p:cNvPr id="523" name="Shape 5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24" name="Shape 5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35" name="Shape 5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ko-KR" sz="1200" u="none" cap="none" strike="noStrike">
                <a:solidFill>
                  <a:schemeClr val="dk1"/>
                </a:solidFill>
                <a:latin typeface="Arial"/>
                <a:ea typeface="Arial"/>
                <a:cs typeface="Arial"/>
                <a:sym typeface="Arial"/>
              </a:rPr>
              <a:t> </a:t>
            </a:r>
          </a:p>
        </p:txBody>
      </p:sp>
      <p:sp>
        <p:nvSpPr>
          <p:cNvPr id="213" name="Shape 21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ko-KR"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 name="Shape 542"/>
        <p:cNvGrpSpPr/>
        <p:nvPr/>
      </p:nvGrpSpPr>
      <p:grpSpPr>
        <a:xfrm>
          <a:off x="0" y="0"/>
          <a:ext cx="0" cy="0"/>
          <a:chOff x="0" y="0"/>
          <a:chExt cx="0" cy="0"/>
        </a:xfrm>
      </p:grpSpPr>
      <p:sp>
        <p:nvSpPr>
          <p:cNvPr id="543" name="Shape 5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44" name="Shape 5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54" name="Shape 5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0" name="Shape 560"/>
        <p:cNvGrpSpPr/>
        <p:nvPr/>
      </p:nvGrpSpPr>
      <p:grpSpPr>
        <a:xfrm>
          <a:off x="0" y="0"/>
          <a:ext cx="0" cy="0"/>
          <a:chOff x="0" y="0"/>
          <a:chExt cx="0" cy="0"/>
        </a:xfrm>
      </p:grpSpPr>
      <p:sp>
        <p:nvSpPr>
          <p:cNvPr id="561" name="Shape 5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62" name="Shape 5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8" name="Shape 568"/>
        <p:cNvGrpSpPr/>
        <p:nvPr/>
      </p:nvGrpSpPr>
      <p:grpSpPr>
        <a:xfrm>
          <a:off x="0" y="0"/>
          <a:ext cx="0" cy="0"/>
          <a:chOff x="0" y="0"/>
          <a:chExt cx="0" cy="0"/>
        </a:xfrm>
      </p:grpSpPr>
      <p:sp>
        <p:nvSpPr>
          <p:cNvPr id="569" name="Shape 5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70" name="Shape 5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6" name="Shape 576"/>
        <p:cNvGrpSpPr/>
        <p:nvPr/>
      </p:nvGrpSpPr>
      <p:grpSpPr>
        <a:xfrm>
          <a:off x="0" y="0"/>
          <a:ext cx="0" cy="0"/>
          <a:chOff x="0" y="0"/>
          <a:chExt cx="0" cy="0"/>
        </a:xfrm>
      </p:grpSpPr>
      <p:sp>
        <p:nvSpPr>
          <p:cNvPr id="577" name="Shape 5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78" name="Shape 5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86" name="Shape 5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94" name="Shape 5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02" name="Shape 6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10" name="Shape 6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 name="Shape 616"/>
        <p:cNvGrpSpPr/>
        <p:nvPr/>
      </p:nvGrpSpPr>
      <p:grpSpPr>
        <a:xfrm>
          <a:off x="0" y="0"/>
          <a:ext cx="0" cy="0"/>
          <a:chOff x="0" y="0"/>
          <a:chExt cx="0" cy="0"/>
        </a:xfrm>
      </p:grpSpPr>
      <p:sp>
        <p:nvSpPr>
          <p:cNvPr id="617" name="Shape 6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18" name="Shape 6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0" name="Shape 22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ko-KR" sz="1200" u="none" cap="none" strike="noStrike">
                <a:solidFill>
                  <a:schemeClr val="dk1"/>
                </a:solidFill>
                <a:latin typeface="Arial"/>
                <a:ea typeface="Arial"/>
                <a:cs typeface="Arial"/>
                <a:sym typeface="Arial"/>
              </a:rPr>
              <a:t>잘 알려진 예로, 고양이와 개, 머그잔과 모자등으로 레이블링된 사진data를 이용해서 학습한 후, 새로운 데이터를 입력하여 결과값을 도출하게 하는 경우입니다. </a:t>
            </a:r>
          </a:p>
        </p:txBody>
      </p:sp>
      <p:sp>
        <p:nvSpPr>
          <p:cNvPr id="221" name="Shape 22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ko-KR"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26" name="Shape 6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1" name="Shape 631"/>
        <p:cNvGrpSpPr/>
        <p:nvPr/>
      </p:nvGrpSpPr>
      <p:grpSpPr>
        <a:xfrm>
          <a:off x="0" y="0"/>
          <a:ext cx="0" cy="0"/>
          <a:chOff x="0" y="0"/>
          <a:chExt cx="0" cy="0"/>
        </a:xfrm>
      </p:grpSpPr>
      <p:sp>
        <p:nvSpPr>
          <p:cNvPr id="632" name="Shape 6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33" name="Shape 6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0" name="Shape 640"/>
        <p:cNvGrpSpPr/>
        <p:nvPr/>
      </p:nvGrpSpPr>
      <p:grpSpPr>
        <a:xfrm>
          <a:off x="0" y="0"/>
          <a:ext cx="0" cy="0"/>
          <a:chOff x="0" y="0"/>
          <a:chExt cx="0" cy="0"/>
        </a:xfrm>
      </p:grpSpPr>
      <p:sp>
        <p:nvSpPr>
          <p:cNvPr id="641" name="Shape 6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42" name="Shape 6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 name="Shape 651"/>
        <p:cNvGrpSpPr/>
        <p:nvPr/>
      </p:nvGrpSpPr>
      <p:grpSpPr>
        <a:xfrm>
          <a:off x="0" y="0"/>
          <a:ext cx="0" cy="0"/>
          <a:chOff x="0" y="0"/>
          <a:chExt cx="0" cy="0"/>
        </a:xfrm>
      </p:grpSpPr>
      <p:sp>
        <p:nvSpPr>
          <p:cNvPr id="652" name="Shape 6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53" name="Shape 6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62" name="Shape 6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 name="Shape 668"/>
        <p:cNvGrpSpPr/>
        <p:nvPr/>
      </p:nvGrpSpPr>
      <p:grpSpPr>
        <a:xfrm>
          <a:off x="0" y="0"/>
          <a:ext cx="0" cy="0"/>
          <a:chOff x="0" y="0"/>
          <a:chExt cx="0" cy="0"/>
        </a:xfrm>
      </p:grpSpPr>
      <p:sp>
        <p:nvSpPr>
          <p:cNvPr id="669" name="Shape 6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70" name="Shape 6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78" name="Shape 6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 name="Shape 684"/>
        <p:cNvGrpSpPr/>
        <p:nvPr/>
      </p:nvGrpSpPr>
      <p:grpSpPr>
        <a:xfrm>
          <a:off x="0" y="0"/>
          <a:ext cx="0" cy="0"/>
          <a:chOff x="0" y="0"/>
          <a:chExt cx="0" cy="0"/>
        </a:xfrm>
      </p:grpSpPr>
      <p:sp>
        <p:nvSpPr>
          <p:cNvPr id="685" name="Shape 6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86" name="Shape 6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3" name="Shape 693"/>
        <p:cNvGrpSpPr/>
        <p:nvPr/>
      </p:nvGrpSpPr>
      <p:grpSpPr>
        <a:xfrm>
          <a:off x="0" y="0"/>
          <a:ext cx="0" cy="0"/>
          <a:chOff x="0" y="0"/>
          <a:chExt cx="0" cy="0"/>
        </a:xfrm>
      </p:grpSpPr>
      <p:sp>
        <p:nvSpPr>
          <p:cNvPr id="694" name="Shape 6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95" name="Shape 6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2" name="Shape 702"/>
        <p:cNvGrpSpPr/>
        <p:nvPr/>
      </p:nvGrpSpPr>
      <p:grpSpPr>
        <a:xfrm>
          <a:off x="0" y="0"/>
          <a:ext cx="0" cy="0"/>
          <a:chOff x="0" y="0"/>
          <a:chExt cx="0" cy="0"/>
        </a:xfrm>
      </p:grpSpPr>
      <p:sp>
        <p:nvSpPr>
          <p:cNvPr id="703" name="Shape 7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04" name="Shape 7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8" name="Shape 22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ko-KR" sz="1200" u="none" cap="none" strike="noStrike">
                <a:solidFill>
                  <a:schemeClr val="dk1"/>
                </a:solidFill>
                <a:latin typeface="Arial"/>
                <a:ea typeface="Arial"/>
                <a:cs typeface="Arial"/>
                <a:sym typeface="Arial"/>
              </a:rPr>
              <a:t>데이터와 label의 형태에 따라 여러가지 타입으로 분류할수 있습니다.</a:t>
            </a:r>
          </a:p>
          <a:p>
            <a:pPr indent="0" lvl="0" marL="0" marR="0" rtl="0" algn="l">
              <a:lnSpc>
                <a:spcPct val="100000"/>
              </a:lnSpc>
              <a:spcBef>
                <a:spcPts val="0"/>
              </a:spcBef>
              <a:spcAft>
                <a:spcPts val="0"/>
              </a:spcAft>
              <a:buClr>
                <a:schemeClr val="dk1"/>
              </a:buClr>
              <a:buSzPct val="25000"/>
              <a:buFont typeface="Arial"/>
              <a:buNone/>
            </a:pPr>
            <a:r>
              <a:rPr b="0" i="0" lang="ko-KR" sz="1200" u="none" cap="none" strike="noStrike">
                <a:solidFill>
                  <a:schemeClr val="dk1"/>
                </a:solidFill>
                <a:latin typeface="Arial"/>
                <a:ea typeface="Arial"/>
                <a:cs typeface="Arial"/>
                <a:sym typeface="Arial"/>
              </a:rPr>
              <a:t>만약, 공부에 할애한 시간에 따른 시험점수 데이터를 통해서는 리그래션을, 공부시간에 따라 합격불합격 데이터를 통해서는 binary classification을, 공부시간에 따른 학점의 데이터를 가지고는 multi-label classification방법을 </a:t>
            </a:r>
          </a:p>
          <a:p>
            <a:pPr indent="0" lvl="0" marL="0" marR="0" rtl="0" algn="l">
              <a:lnSpc>
                <a:spcPct val="100000"/>
              </a:lnSpc>
              <a:spcBef>
                <a:spcPts val="0"/>
              </a:spcBef>
              <a:spcAft>
                <a:spcPts val="0"/>
              </a:spcAft>
              <a:buClr>
                <a:schemeClr val="dk1"/>
              </a:buClr>
              <a:buSzPct val="25000"/>
              <a:buFont typeface="Arial"/>
              <a:buNone/>
            </a:pPr>
            <a:r>
              <a:rPr b="0" i="0" lang="ko-KR" sz="1200" u="none" cap="none" strike="noStrike">
                <a:solidFill>
                  <a:schemeClr val="dk1"/>
                </a:solidFill>
                <a:latin typeface="Arial"/>
                <a:ea typeface="Arial"/>
                <a:cs typeface="Arial"/>
                <a:sym typeface="Arial"/>
              </a:rPr>
              <a:t>사용하게 되겠습니다. 이러한 방법에서 통계학과 유사학 개념이 있음을 알수있습니다.</a:t>
            </a:r>
          </a:p>
          <a:p>
            <a:pPr indent="0" lvl="0" marL="0" marR="0" rtl="0" algn="l">
              <a:spcBef>
                <a:spcPts val="0"/>
              </a:spcBef>
              <a:buSzPct val="25000"/>
              <a:buNone/>
            </a:pPr>
            <a:r>
              <a:t/>
            </a:r>
            <a:endParaRPr b="0" i="0" sz="1200" u="none" cap="none" strike="noStrike">
              <a:solidFill>
                <a:schemeClr val="dk1"/>
              </a:solidFill>
              <a:latin typeface="Arial"/>
              <a:ea typeface="Arial"/>
              <a:cs typeface="Arial"/>
              <a:sym typeface="Arial"/>
            </a:endParaRPr>
          </a:p>
        </p:txBody>
      </p:sp>
      <p:sp>
        <p:nvSpPr>
          <p:cNvPr id="229" name="Shape 22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ko-KR"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0" name="Shape 710"/>
        <p:cNvGrpSpPr/>
        <p:nvPr/>
      </p:nvGrpSpPr>
      <p:grpSpPr>
        <a:xfrm>
          <a:off x="0" y="0"/>
          <a:ext cx="0" cy="0"/>
          <a:chOff x="0" y="0"/>
          <a:chExt cx="0" cy="0"/>
        </a:xfrm>
      </p:grpSpPr>
      <p:sp>
        <p:nvSpPr>
          <p:cNvPr id="711" name="Shape 7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12" name="Shape 7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20" name="Shape 7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29" name="Shape 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37" name="Shape 7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4" name="Shape 744"/>
        <p:cNvGrpSpPr/>
        <p:nvPr/>
      </p:nvGrpSpPr>
      <p:grpSpPr>
        <a:xfrm>
          <a:off x="0" y="0"/>
          <a:ext cx="0" cy="0"/>
          <a:chOff x="0" y="0"/>
          <a:chExt cx="0" cy="0"/>
        </a:xfrm>
      </p:grpSpPr>
      <p:sp>
        <p:nvSpPr>
          <p:cNvPr id="745" name="Shape 7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46" name="Shape 7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 name="Shape 753"/>
        <p:cNvGrpSpPr/>
        <p:nvPr/>
      </p:nvGrpSpPr>
      <p:grpSpPr>
        <a:xfrm>
          <a:off x="0" y="0"/>
          <a:ext cx="0" cy="0"/>
          <a:chOff x="0" y="0"/>
          <a:chExt cx="0" cy="0"/>
        </a:xfrm>
      </p:grpSpPr>
      <p:sp>
        <p:nvSpPr>
          <p:cNvPr id="754" name="Shape 7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55" name="Shape 7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2" name="Shape 762"/>
        <p:cNvGrpSpPr/>
        <p:nvPr/>
      </p:nvGrpSpPr>
      <p:grpSpPr>
        <a:xfrm>
          <a:off x="0" y="0"/>
          <a:ext cx="0" cy="0"/>
          <a:chOff x="0" y="0"/>
          <a:chExt cx="0" cy="0"/>
        </a:xfrm>
      </p:grpSpPr>
      <p:sp>
        <p:nvSpPr>
          <p:cNvPr id="763" name="Shape 7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64" name="Shape 7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1" name="Shape 771"/>
        <p:cNvGrpSpPr/>
        <p:nvPr/>
      </p:nvGrpSpPr>
      <p:grpSpPr>
        <a:xfrm>
          <a:off x="0" y="0"/>
          <a:ext cx="0" cy="0"/>
          <a:chOff x="0" y="0"/>
          <a:chExt cx="0" cy="0"/>
        </a:xfrm>
      </p:grpSpPr>
      <p:sp>
        <p:nvSpPr>
          <p:cNvPr id="772" name="Shape 7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73" name="Shape 7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0" name="Shape 780"/>
        <p:cNvGrpSpPr/>
        <p:nvPr/>
      </p:nvGrpSpPr>
      <p:grpSpPr>
        <a:xfrm>
          <a:off x="0" y="0"/>
          <a:ext cx="0" cy="0"/>
          <a:chOff x="0" y="0"/>
          <a:chExt cx="0" cy="0"/>
        </a:xfrm>
      </p:grpSpPr>
      <p:sp>
        <p:nvSpPr>
          <p:cNvPr id="781" name="Shape 7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82" name="Shape 7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8" name="Shape 788"/>
        <p:cNvGrpSpPr/>
        <p:nvPr/>
      </p:nvGrpSpPr>
      <p:grpSpPr>
        <a:xfrm>
          <a:off x="0" y="0"/>
          <a:ext cx="0" cy="0"/>
          <a:chOff x="0" y="0"/>
          <a:chExt cx="0" cy="0"/>
        </a:xfrm>
      </p:grpSpPr>
      <p:sp>
        <p:nvSpPr>
          <p:cNvPr id="789" name="Shape 7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90" name="Shape 7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38" name="Shape 2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7" name="Shape 797"/>
        <p:cNvGrpSpPr/>
        <p:nvPr/>
      </p:nvGrpSpPr>
      <p:grpSpPr>
        <a:xfrm>
          <a:off x="0" y="0"/>
          <a:ext cx="0" cy="0"/>
          <a:chOff x="0" y="0"/>
          <a:chExt cx="0" cy="0"/>
        </a:xfrm>
      </p:grpSpPr>
      <p:sp>
        <p:nvSpPr>
          <p:cNvPr id="798" name="Shape 7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99" name="Shape 7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5" name="Shape 805"/>
        <p:cNvGrpSpPr/>
        <p:nvPr/>
      </p:nvGrpSpPr>
      <p:grpSpPr>
        <a:xfrm>
          <a:off x="0" y="0"/>
          <a:ext cx="0" cy="0"/>
          <a:chOff x="0" y="0"/>
          <a:chExt cx="0" cy="0"/>
        </a:xfrm>
      </p:grpSpPr>
      <p:sp>
        <p:nvSpPr>
          <p:cNvPr id="806" name="Shape 8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07" name="Shape 8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3" name="Shape 813"/>
        <p:cNvGrpSpPr/>
        <p:nvPr/>
      </p:nvGrpSpPr>
      <p:grpSpPr>
        <a:xfrm>
          <a:off x="0" y="0"/>
          <a:ext cx="0" cy="0"/>
          <a:chOff x="0" y="0"/>
          <a:chExt cx="0" cy="0"/>
        </a:xfrm>
      </p:grpSpPr>
      <p:sp>
        <p:nvSpPr>
          <p:cNvPr id="814" name="Shape 8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15" name="Shape 8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2" name="Shape 822"/>
        <p:cNvGrpSpPr/>
        <p:nvPr/>
      </p:nvGrpSpPr>
      <p:grpSpPr>
        <a:xfrm>
          <a:off x="0" y="0"/>
          <a:ext cx="0" cy="0"/>
          <a:chOff x="0" y="0"/>
          <a:chExt cx="0" cy="0"/>
        </a:xfrm>
      </p:grpSpPr>
      <p:sp>
        <p:nvSpPr>
          <p:cNvPr id="823" name="Shape 8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24" name="Shape 8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0" name="Shape 830"/>
        <p:cNvGrpSpPr/>
        <p:nvPr/>
      </p:nvGrpSpPr>
      <p:grpSpPr>
        <a:xfrm>
          <a:off x="0" y="0"/>
          <a:ext cx="0" cy="0"/>
          <a:chOff x="0" y="0"/>
          <a:chExt cx="0" cy="0"/>
        </a:xfrm>
      </p:grpSpPr>
      <p:sp>
        <p:nvSpPr>
          <p:cNvPr id="831" name="Shape 8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32" name="Shape 8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39" name="Shape 8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5" name="Shape 845"/>
        <p:cNvGrpSpPr/>
        <p:nvPr/>
      </p:nvGrpSpPr>
      <p:grpSpPr>
        <a:xfrm>
          <a:off x="0" y="0"/>
          <a:ext cx="0" cy="0"/>
          <a:chOff x="0" y="0"/>
          <a:chExt cx="0" cy="0"/>
        </a:xfrm>
      </p:grpSpPr>
      <p:sp>
        <p:nvSpPr>
          <p:cNvPr id="846" name="Shape 8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47" name="Shape 8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4" name="Shape 854"/>
        <p:cNvGrpSpPr/>
        <p:nvPr/>
      </p:nvGrpSpPr>
      <p:grpSpPr>
        <a:xfrm>
          <a:off x="0" y="0"/>
          <a:ext cx="0" cy="0"/>
          <a:chOff x="0" y="0"/>
          <a:chExt cx="0" cy="0"/>
        </a:xfrm>
      </p:grpSpPr>
      <p:sp>
        <p:nvSpPr>
          <p:cNvPr id="855" name="Shape 8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56" name="Shape 8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 name="Shape 867"/>
        <p:cNvGrpSpPr/>
        <p:nvPr/>
      </p:nvGrpSpPr>
      <p:grpSpPr>
        <a:xfrm>
          <a:off x="0" y="0"/>
          <a:ext cx="0" cy="0"/>
          <a:chOff x="0" y="0"/>
          <a:chExt cx="0" cy="0"/>
        </a:xfrm>
      </p:grpSpPr>
      <p:sp>
        <p:nvSpPr>
          <p:cNvPr id="868" name="Shape 8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69" name="Shape 8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5" name="Shape 875"/>
        <p:cNvGrpSpPr/>
        <p:nvPr/>
      </p:nvGrpSpPr>
      <p:grpSpPr>
        <a:xfrm>
          <a:off x="0" y="0"/>
          <a:ext cx="0" cy="0"/>
          <a:chOff x="0" y="0"/>
          <a:chExt cx="0" cy="0"/>
        </a:xfrm>
      </p:grpSpPr>
      <p:sp>
        <p:nvSpPr>
          <p:cNvPr id="876" name="Shape 8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77" name="Shape 8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46" name="Shape 2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3" name="Shape 883"/>
        <p:cNvGrpSpPr/>
        <p:nvPr/>
      </p:nvGrpSpPr>
      <p:grpSpPr>
        <a:xfrm>
          <a:off x="0" y="0"/>
          <a:ext cx="0" cy="0"/>
          <a:chOff x="0" y="0"/>
          <a:chExt cx="0" cy="0"/>
        </a:xfrm>
      </p:grpSpPr>
      <p:sp>
        <p:nvSpPr>
          <p:cNvPr id="884" name="Shape 8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85" name="Shape 8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1" name="Shape 891"/>
        <p:cNvGrpSpPr/>
        <p:nvPr/>
      </p:nvGrpSpPr>
      <p:grpSpPr>
        <a:xfrm>
          <a:off x="0" y="0"/>
          <a:ext cx="0" cy="0"/>
          <a:chOff x="0" y="0"/>
          <a:chExt cx="0" cy="0"/>
        </a:xfrm>
      </p:grpSpPr>
      <p:sp>
        <p:nvSpPr>
          <p:cNvPr id="892" name="Shape 8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93" name="Shape 8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9" name="Shape 899"/>
        <p:cNvGrpSpPr/>
        <p:nvPr/>
      </p:nvGrpSpPr>
      <p:grpSpPr>
        <a:xfrm>
          <a:off x="0" y="0"/>
          <a:ext cx="0" cy="0"/>
          <a:chOff x="0" y="0"/>
          <a:chExt cx="0" cy="0"/>
        </a:xfrm>
      </p:grpSpPr>
      <p:sp>
        <p:nvSpPr>
          <p:cNvPr id="900" name="Shape 9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01" name="Shape 9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9" name="Shape 909"/>
        <p:cNvGrpSpPr/>
        <p:nvPr/>
      </p:nvGrpSpPr>
      <p:grpSpPr>
        <a:xfrm>
          <a:off x="0" y="0"/>
          <a:ext cx="0" cy="0"/>
          <a:chOff x="0" y="0"/>
          <a:chExt cx="0" cy="0"/>
        </a:xfrm>
      </p:grpSpPr>
      <p:sp>
        <p:nvSpPr>
          <p:cNvPr id="910" name="Shape 9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11" name="Shape 9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0" name="Shape 920"/>
        <p:cNvGrpSpPr/>
        <p:nvPr/>
      </p:nvGrpSpPr>
      <p:grpSpPr>
        <a:xfrm>
          <a:off x="0" y="0"/>
          <a:ext cx="0" cy="0"/>
          <a:chOff x="0" y="0"/>
          <a:chExt cx="0" cy="0"/>
        </a:xfrm>
      </p:grpSpPr>
      <p:sp>
        <p:nvSpPr>
          <p:cNvPr id="921" name="Shape 921"/>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922" name="Shape 9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32" name="Shape 9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1" name="Shape 941"/>
        <p:cNvGrpSpPr/>
        <p:nvPr/>
      </p:nvGrpSpPr>
      <p:grpSpPr>
        <a:xfrm>
          <a:off x="0" y="0"/>
          <a:ext cx="0" cy="0"/>
          <a:chOff x="0" y="0"/>
          <a:chExt cx="0" cy="0"/>
        </a:xfrm>
      </p:grpSpPr>
      <p:sp>
        <p:nvSpPr>
          <p:cNvPr id="942" name="Shape 942"/>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943" name="Shape 9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9" name="Shape 949"/>
        <p:cNvGrpSpPr/>
        <p:nvPr/>
      </p:nvGrpSpPr>
      <p:grpSpPr>
        <a:xfrm>
          <a:off x="0" y="0"/>
          <a:ext cx="0" cy="0"/>
          <a:chOff x="0" y="0"/>
          <a:chExt cx="0" cy="0"/>
        </a:xfrm>
      </p:grpSpPr>
      <p:sp>
        <p:nvSpPr>
          <p:cNvPr id="950" name="Shape 950"/>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951" name="Shape 9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6" name="Shape 956"/>
        <p:cNvGrpSpPr/>
        <p:nvPr/>
      </p:nvGrpSpPr>
      <p:grpSpPr>
        <a:xfrm>
          <a:off x="0" y="0"/>
          <a:ext cx="0" cy="0"/>
          <a:chOff x="0" y="0"/>
          <a:chExt cx="0" cy="0"/>
        </a:xfrm>
      </p:grpSpPr>
      <p:sp>
        <p:nvSpPr>
          <p:cNvPr id="957" name="Shape 957"/>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958" name="Shape 9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4" name="Shape 964"/>
        <p:cNvGrpSpPr/>
        <p:nvPr/>
      </p:nvGrpSpPr>
      <p:grpSpPr>
        <a:xfrm>
          <a:off x="0" y="0"/>
          <a:ext cx="0" cy="0"/>
          <a:chOff x="0" y="0"/>
          <a:chExt cx="0" cy="0"/>
        </a:xfrm>
      </p:grpSpPr>
      <p:sp>
        <p:nvSpPr>
          <p:cNvPr id="965" name="Shape 9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66" name="Shape 96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6" name="Shape 2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2" name="Shape 972"/>
        <p:cNvGrpSpPr/>
        <p:nvPr/>
      </p:nvGrpSpPr>
      <p:grpSpPr>
        <a:xfrm>
          <a:off x="0" y="0"/>
          <a:ext cx="0" cy="0"/>
          <a:chOff x="0" y="0"/>
          <a:chExt cx="0" cy="0"/>
        </a:xfrm>
      </p:grpSpPr>
      <p:sp>
        <p:nvSpPr>
          <p:cNvPr id="973" name="Shape 9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74" name="Shape 97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1" name="Shape 981"/>
        <p:cNvGrpSpPr/>
        <p:nvPr/>
      </p:nvGrpSpPr>
      <p:grpSpPr>
        <a:xfrm>
          <a:off x="0" y="0"/>
          <a:ext cx="0" cy="0"/>
          <a:chOff x="0" y="0"/>
          <a:chExt cx="0" cy="0"/>
        </a:xfrm>
      </p:grpSpPr>
      <p:sp>
        <p:nvSpPr>
          <p:cNvPr id="982" name="Shape 982"/>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983" name="Shape 9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9" name="Shape 989"/>
        <p:cNvGrpSpPr/>
        <p:nvPr/>
      </p:nvGrpSpPr>
      <p:grpSpPr>
        <a:xfrm>
          <a:off x="0" y="0"/>
          <a:ext cx="0" cy="0"/>
          <a:chOff x="0" y="0"/>
          <a:chExt cx="0" cy="0"/>
        </a:xfrm>
      </p:grpSpPr>
      <p:sp>
        <p:nvSpPr>
          <p:cNvPr id="990" name="Shape 990"/>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991" name="Shape 9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9" name="Shape 999"/>
        <p:cNvGrpSpPr/>
        <p:nvPr/>
      </p:nvGrpSpPr>
      <p:grpSpPr>
        <a:xfrm>
          <a:off x="0" y="0"/>
          <a:ext cx="0" cy="0"/>
          <a:chOff x="0" y="0"/>
          <a:chExt cx="0" cy="0"/>
        </a:xfrm>
      </p:grpSpPr>
      <p:sp>
        <p:nvSpPr>
          <p:cNvPr id="1000" name="Shape 1000"/>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01" name="Shape 10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9" name="Shape 1009"/>
        <p:cNvGrpSpPr/>
        <p:nvPr/>
      </p:nvGrpSpPr>
      <p:grpSpPr>
        <a:xfrm>
          <a:off x="0" y="0"/>
          <a:ext cx="0" cy="0"/>
          <a:chOff x="0" y="0"/>
          <a:chExt cx="0" cy="0"/>
        </a:xfrm>
      </p:grpSpPr>
      <p:sp>
        <p:nvSpPr>
          <p:cNvPr id="1010" name="Shape 1010"/>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11" name="Shape 10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9" name="Shape 1019"/>
        <p:cNvGrpSpPr/>
        <p:nvPr/>
      </p:nvGrpSpPr>
      <p:grpSpPr>
        <a:xfrm>
          <a:off x="0" y="0"/>
          <a:ext cx="0" cy="0"/>
          <a:chOff x="0" y="0"/>
          <a:chExt cx="0" cy="0"/>
        </a:xfrm>
      </p:grpSpPr>
      <p:sp>
        <p:nvSpPr>
          <p:cNvPr id="1020" name="Shape 1020"/>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21" name="Shape 10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7" name="Shape 1027"/>
        <p:cNvGrpSpPr/>
        <p:nvPr/>
      </p:nvGrpSpPr>
      <p:grpSpPr>
        <a:xfrm>
          <a:off x="0" y="0"/>
          <a:ext cx="0" cy="0"/>
          <a:chOff x="0" y="0"/>
          <a:chExt cx="0" cy="0"/>
        </a:xfrm>
      </p:grpSpPr>
      <p:sp>
        <p:nvSpPr>
          <p:cNvPr id="1028" name="Shape 1028"/>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29" name="Shape 10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3" name="Shape 1033"/>
        <p:cNvGrpSpPr/>
        <p:nvPr/>
      </p:nvGrpSpPr>
      <p:grpSpPr>
        <a:xfrm>
          <a:off x="0" y="0"/>
          <a:ext cx="0" cy="0"/>
          <a:chOff x="0" y="0"/>
          <a:chExt cx="0" cy="0"/>
        </a:xfrm>
      </p:grpSpPr>
      <p:sp>
        <p:nvSpPr>
          <p:cNvPr id="1034" name="Shape 1034"/>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35" name="Shape 10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0" name="Shape 1040"/>
        <p:cNvGrpSpPr/>
        <p:nvPr/>
      </p:nvGrpSpPr>
      <p:grpSpPr>
        <a:xfrm>
          <a:off x="0" y="0"/>
          <a:ext cx="0" cy="0"/>
          <a:chOff x="0" y="0"/>
          <a:chExt cx="0" cy="0"/>
        </a:xfrm>
      </p:grpSpPr>
      <p:sp>
        <p:nvSpPr>
          <p:cNvPr id="1041" name="Shape 1041"/>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42" name="Shape 10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 name="Shape 1051"/>
        <p:cNvGrpSpPr/>
        <p:nvPr/>
      </p:nvGrpSpPr>
      <p:grpSpPr>
        <a:xfrm>
          <a:off x="0" y="0"/>
          <a:ext cx="0" cy="0"/>
          <a:chOff x="0" y="0"/>
          <a:chExt cx="0" cy="0"/>
        </a:xfrm>
      </p:grpSpPr>
      <p:sp>
        <p:nvSpPr>
          <p:cNvPr id="1052" name="Shape 1052"/>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053" name="Shape 10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제목 슬라이드">
    <p:spTree>
      <p:nvGrpSpPr>
        <p:cNvPr id="19" name="Shape 19"/>
        <p:cNvGrpSpPr/>
        <p:nvPr/>
      </p:nvGrpSpPr>
      <p:grpSpPr>
        <a:xfrm>
          <a:off x="0" y="0"/>
          <a:ext cx="0" cy="0"/>
          <a:chOff x="0" y="0"/>
          <a:chExt cx="0" cy="0"/>
        </a:xfrm>
      </p:grpSpPr>
      <p:sp>
        <p:nvSpPr>
          <p:cNvPr id="20" name="Shape 20"/>
          <p:cNvSpPr/>
          <p:nvPr/>
        </p:nvSpPr>
        <p:spPr>
          <a:xfrm>
            <a:off x="8211311" y="2788919"/>
            <a:ext cx="932688" cy="1005840"/>
          </a:xfrm>
          <a:prstGeom prst="rect">
            <a:avLst/>
          </a:prstGeom>
          <a:solidFill>
            <a:srgbClr val="CB9DAA">
              <a:alpha val="4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rgbClr val="FFFFFF"/>
              </a:solidFill>
              <a:latin typeface="Questrial"/>
              <a:ea typeface="Questrial"/>
              <a:cs typeface="Questrial"/>
              <a:sym typeface="Questrial"/>
            </a:endParaRPr>
          </a:p>
        </p:txBody>
      </p:sp>
      <p:sp>
        <p:nvSpPr>
          <p:cNvPr id="21" name="Shape 21"/>
          <p:cNvSpPr/>
          <p:nvPr/>
        </p:nvSpPr>
        <p:spPr>
          <a:xfrm>
            <a:off x="0" y="2130551"/>
            <a:ext cx="8458200" cy="914400"/>
          </a:xfrm>
          <a:prstGeom prst="rect">
            <a:avLst/>
          </a:prstGeom>
          <a:solidFill>
            <a:srgbClr val="BE97D8">
              <a:alpha val="29803"/>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rgbClr val="FFFFFF"/>
              </a:solidFill>
              <a:latin typeface="Questrial"/>
              <a:ea typeface="Questrial"/>
              <a:cs typeface="Questrial"/>
              <a:sym typeface="Questrial"/>
            </a:endParaRPr>
          </a:p>
        </p:txBody>
      </p:sp>
      <p:sp>
        <p:nvSpPr>
          <p:cNvPr id="22" name="Shape 22"/>
          <p:cNvSpPr/>
          <p:nvPr/>
        </p:nvSpPr>
        <p:spPr>
          <a:xfrm>
            <a:off x="2496311" y="0"/>
            <a:ext cx="1709927" cy="2359151"/>
          </a:xfrm>
          <a:prstGeom prst="rect">
            <a:avLst/>
          </a:prstGeom>
          <a:solidFill>
            <a:srgbClr val="F5BC82">
              <a:alpha val="6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rgbClr val="FFFFFF"/>
              </a:solidFill>
              <a:latin typeface="Questrial"/>
              <a:ea typeface="Questrial"/>
              <a:cs typeface="Questrial"/>
              <a:sym typeface="Questrial"/>
            </a:endParaRPr>
          </a:p>
        </p:txBody>
      </p:sp>
      <p:sp>
        <p:nvSpPr>
          <p:cNvPr id="23" name="Shape 23"/>
          <p:cNvSpPr/>
          <p:nvPr/>
        </p:nvSpPr>
        <p:spPr>
          <a:xfrm>
            <a:off x="0" y="0"/>
            <a:ext cx="2788919" cy="2359151"/>
          </a:xfrm>
          <a:prstGeom prst="rect">
            <a:avLst/>
          </a:prstGeom>
          <a:solidFill>
            <a:schemeClr val="accent2">
              <a:alpha val="49803"/>
            </a:scheme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rgbClr val="FFFFFF"/>
              </a:solidFill>
              <a:latin typeface="Questrial"/>
              <a:ea typeface="Questrial"/>
              <a:cs typeface="Questrial"/>
              <a:sym typeface="Questrial"/>
            </a:endParaRPr>
          </a:p>
        </p:txBody>
      </p:sp>
      <p:sp>
        <p:nvSpPr>
          <p:cNvPr id="24" name="Shape 24"/>
          <p:cNvSpPr txBox="1"/>
          <p:nvPr>
            <p:ph type="ctrTitle"/>
          </p:nvPr>
        </p:nvSpPr>
        <p:spPr>
          <a:xfrm>
            <a:off x="420624" y="3118136"/>
            <a:ext cx="7781543" cy="1470024"/>
          </a:xfrm>
          <a:prstGeom prst="rect">
            <a:avLst/>
          </a:prstGeom>
          <a:noFill/>
          <a:ln>
            <a:noFill/>
          </a:ln>
        </p:spPr>
        <p:txBody>
          <a:bodyPr anchorCtr="0" anchor="t" bIns="91425" lIns="91425" rIns="91425" tIns="91425"/>
          <a:lstStyle>
            <a:lvl1pPr indent="0" lvl="0" marL="0" marR="0" rtl="0" algn="r">
              <a:spcBef>
                <a:spcPts val="0"/>
              </a:spcBef>
              <a:buClr>
                <a:schemeClr val="dk2"/>
              </a:buClr>
              <a:buFont typeface="Questrial"/>
              <a:buNone/>
              <a:defRPr b="1" i="0" sz="48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25" name="Shape 25"/>
          <p:cNvSpPr txBox="1"/>
          <p:nvPr>
            <p:ph idx="1" type="subTitle"/>
          </p:nvPr>
        </p:nvSpPr>
        <p:spPr>
          <a:xfrm>
            <a:off x="0" y="2359151"/>
            <a:ext cx="8211311" cy="685799"/>
          </a:xfrm>
          <a:prstGeom prst="rect">
            <a:avLst/>
          </a:prstGeom>
          <a:noFill/>
          <a:ln>
            <a:noFill/>
          </a:ln>
        </p:spPr>
        <p:txBody>
          <a:bodyPr anchorCtr="0" anchor="b" bIns="91425" lIns="91425" rIns="91425" tIns="91425"/>
          <a:lstStyle>
            <a:lvl1pPr indent="0" lvl="0" marL="0" marR="0" rtl="0" algn="r">
              <a:spcBef>
                <a:spcPts val="400"/>
              </a:spcBef>
              <a:buClr>
                <a:schemeClr val="accent1"/>
              </a:buClr>
              <a:buFont typeface="Noto Sans Symbols"/>
              <a:buNone/>
              <a:defRPr b="0" i="0" sz="2000" u="none" cap="none" strike="noStrike">
                <a:solidFill>
                  <a:schemeClr val="dk1"/>
                </a:solidFill>
                <a:latin typeface="Questrial"/>
                <a:ea typeface="Questrial"/>
                <a:cs typeface="Questrial"/>
                <a:sym typeface="Questrial"/>
              </a:defRPr>
            </a:lvl1pPr>
            <a:lvl2pPr indent="0" lvl="1" marL="457200" marR="0" rtl="0" algn="ctr">
              <a:spcBef>
                <a:spcPts val="560"/>
              </a:spcBef>
              <a:buClr>
                <a:schemeClr val="accent2"/>
              </a:buClr>
              <a:buFont typeface="Noto Sans Symbols"/>
              <a:buNone/>
              <a:defRPr b="0" i="0" sz="2800" u="none" cap="none" strike="noStrike">
                <a:solidFill>
                  <a:srgbClr val="888888"/>
                </a:solidFill>
                <a:latin typeface="Questrial"/>
                <a:ea typeface="Questrial"/>
                <a:cs typeface="Questrial"/>
                <a:sym typeface="Questrial"/>
              </a:defRPr>
            </a:lvl2pPr>
            <a:lvl3pPr indent="0" lvl="2" marL="914400" marR="0" rtl="0" algn="ctr">
              <a:spcBef>
                <a:spcPts val="480"/>
              </a:spcBef>
              <a:buClr>
                <a:schemeClr val="accent3"/>
              </a:buClr>
              <a:buFont typeface="Noto Sans Symbols"/>
              <a:buNone/>
              <a:defRPr b="0" i="0" sz="2400" u="none" cap="none" strike="noStrike">
                <a:solidFill>
                  <a:srgbClr val="888888"/>
                </a:solidFill>
                <a:latin typeface="Questrial"/>
                <a:ea typeface="Questrial"/>
                <a:cs typeface="Questrial"/>
                <a:sym typeface="Questrial"/>
              </a:defRPr>
            </a:lvl3pPr>
            <a:lvl4pPr indent="0" lvl="3" marL="1371600" marR="0" rtl="0" algn="ctr">
              <a:spcBef>
                <a:spcPts val="400"/>
              </a:spcBef>
              <a:buClr>
                <a:schemeClr val="accent4"/>
              </a:buClr>
              <a:buFont typeface="Noto Sans Symbols"/>
              <a:buNone/>
              <a:defRPr b="0" i="0" sz="2000" u="none" cap="none" strike="noStrike">
                <a:solidFill>
                  <a:srgbClr val="888888"/>
                </a:solidFill>
                <a:latin typeface="Questrial"/>
                <a:ea typeface="Questrial"/>
                <a:cs typeface="Questrial"/>
                <a:sym typeface="Questrial"/>
              </a:defRPr>
            </a:lvl4pPr>
            <a:lvl5pPr indent="0" lvl="4" marL="1828800" marR="0" rtl="0" algn="ctr">
              <a:spcBef>
                <a:spcPts val="400"/>
              </a:spcBef>
              <a:buClr>
                <a:schemeClr val="accent5"/>
              </a:buClr>
              <a:buFont typeface="Noto Sans Symbols"/>
              <a:buNone/>
              <a:defRPr b="0" i="0" sz="2000" u="none" cap="none" strike="noStrike">
                <a:solidFill>
                  <a:srgbClr val="888888"/>
                </a:solidFill>
                <a:latin typeface="Questrial"/>
                <a:ea typeface="Questrial"/>
                <a:cs typeface="Questrial"/>
                <a:sym typeface="Questrial"/>
              </a:defRPr>
            </a:lvl5pPr>
            <a:lvl6pPr indent="0" lvl="5" marL="2286000" marR="0" rtl="0" algn="ctr">
              <a:spcBef>
                <a:spcPts val="400"/>
              </a:spcBef>
              <a:buClr>
                <a:srgbClr val="888888"/>
              </a:buClr>
              <a:buFont typeface="Arial"/>
              <a:buNone/>
              <a:defRPr b="0" i="0" sz="2000" u="none" cap="none" strike="noStrike">
                <a:solidFill>
                  <a:srgbClr val="888888"/>
                </a:solidFill>
                <a:latin typeface="Questrial"/>
                <a:ea typeface="Questrial"/>
                <a:cs typeface="Questrial"/>
                <a:sym typeface="Questrial"/>
              </a:defRPr>
            </a:lvl6pPr>
            <a:lvl7pPr indent="0" lvl="6" marL="2743200" marR="0" rtl="0" algn="ctr">
              <a:spcBef>
                <a:spcPts val="400"/>
              </a:spcBef>
              <a:buClr>
                <a:srgbClr val="888888"/>
              </a:buClr>
              <a:buFont typeface="Arial"/>
              <a:buNone/>
              <a:defRPr b="0" i="0" sz="2000" u="none" cap="none" strike="noStrike">
                <a:solidFill>
                  <a:srgbClr val="888888"/>
                </a:solidFill>
                <a:latin typeface="Questrial"/>
                <a:ea typeface="Questrial"/>
                <a:cs typeface="Questrial"/>
                <a:sym typeface="Questrial"/>
              </a:defRPr>
            </a:lvl7pPr>
            <a:lvl8pPr indent="0" lvl="7" marL="3200400" marR="0" rtl="0" algn="ctr">
              <a:spcBef>
                <a:spcPts val="400"/>
              </a:spcBef>
              <a:buClr>
                <a:srgbClr val="888888"/>
              </a:buClr>
              <a:buFont typeface="Arial"/>
              <a:buNone/>
              <a:defRPr b="0" i="0" sz="2000" u="none" cap="none" strike="noStrike">
                <a:solidFill>
                  <a:srgbClr val="888888"/>
                </a:solidFill>
                <a:latin typeface="Questrial"/>
                <a:ea typeface="Questrial"/>
                <a:cs typeface="Questrial"/>
                <a:sym typeface="Questrial"/>
              </a:defRPr>
            </a:lvl8pPr>
            <a:lvl9pPr indent="0" lvl="8" marL="3657600" marR="0" rtl="0" algn="ctr">
              <a:spcBef>
                <a:spcPts val="400"/>
              </a:spcBef>
              <a:buClr>
                <a:srgbClr val="888888"/>
              </a:buClr>
              <a:buFont typeface="Arial"/>
              <a:buNone/>
              <a:defRPr b="0" i="0" sz="2000" u="none" cap="none" strike="noStrike">
                <a:solidFill>
                  <a:srgbClr val="888888"/>
                </a:solidFill>
                <a:latin typeface="Questrial"/>
                <a:ea typeface="Questrial"/>
                <a:cs typeface="Questrial"/>
                <a:sym typeface="Questrial"/>
              </a:defRPr>
            </a:lvl9pPr>
          </a:lstStyle>
          <a:p/>
        </p:txBody>
      </p:sp>
      <p:sp>
        <p:nvSpPr>
          <p:cNvPr id="26" name="Shape 26"/>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7" name="Shape 27"/>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28" name="Shape 2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ko-KR" sz="1200" u="none" cap="none" strike="noStrike">
                <a:solidFill>
                  <a:srgbClr val="888888"/>
                </a:solidFill>
                <a:latin typeface="Questrial"/>
                <a:ea typeface="Questrial"/>
                <a:cs typeface="Questrial"/>
                <a:sym typeface="Quest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캡션 있는 그림">
    <p:spTree>
      <p:nvGrpSpPr>
        <p:cNvPr id="91" name="Shape 91"/>
        <p:cNvGrpSpPr/>
        <p:nvPr/>
      </p:nvGrpSpPr>
      <p:grpSpPr>
        <a:xfrm>
          <a:off x="0" y="0"/>
          <a:ext cx="0" cy="0"/>
          <a:chOff x="0" y="0"/>
          <a:chExt cx="0" cy="0"/>
        </a:xfrm>
      </p:grpSpPr>
      <p:sp>
        <p:nvSpPr>
          <p:cNvPr id="92" name="Shape 92"/>
          <p:cNvSpPr txBox="1"/>
          <p:nvPr>
            <p:ph type="title"/>
          </p:nvPr>
        </p:nvSpPr>
        <p:spPr>
          <a:xfrm>
            <a:off x="1801367" y="658368"/>
            <a:ext cx="5486399" cy="822960"/>
          </a:xfrm>
          <a:prstGeom prst="rect">
            <a:avLst/>
          </a:prstGeom>
          <a:noFill/>
          <a:ln>
            <a:noFill/>
          </a:ln>
        </p:spPr>
        <p:txBody>
          <a:bodyPr anchorCtr="0" anchor="b" bIns="91425" lIns="91425" rIns="91425" tIns="91425"/>
          <a:lstStyle>
            <a:lvl1pPr indent="0" lvl="0" marL="0" marR="0" rtl="0" algn="ctr">
              <a:spcBef>
                <a:spcPts val="0"/>
              </a:spcBef>
              <a:buClr>
                <a:schemeClr val="dk2"/>
              </a:buClr>
              <a:buFont typeface="Questrial"/>
              <a:buNone/>
              <a:defRPr b="1" i="0" sz="28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93" name="Shape 93"/>
          <p:cNvSpPr/>
          <p:nvPr>
            <p:ph idx="2" type="pic"/>
          </p:nvPr>
        </p:nvSpPr>
        <p:spPr>
          <a:xfrm>
            <a:off x="1792224" y="1618487"/>
            <a:ext cx="5486399" cy="3639312"/>
          </a:xfrm>
          <a:prstGeom prst="rect">
            <a:avLst/>
          </a:prstGeom>
          <a:solidFill>
            <a:srgbClr val="F8F8F8"/>
          </a:solidFill>
          <a:ln cap="flat" cmpd="sng" w="76200">
            <a:solidFill>
              <a:srgbClr val="FFFFFF"/>
            </a:solidFill>
            <a:prstDash val="solid"/>
            <a:round/>
            <a:headEnd len="med" w="med" type="none"/>
            <a:tailEnd len="med" w="med" type="none"/>
          </a:ln>
          <a:effectLst>
            <a:outerShdw blurRad="50799" rotWithShape="0" algn="t" dir="5400000" dist="38100">
              <a:srgbClr val="000000">
                <a:alpha val="40000"/>
              </a:srgbClr>
            </a:outerShdw>
          </a:effectLst>
        </p:spPr>
        <p:txBody>
          <a:bodyPr anchorCtr="0" anchor="t" bIns="91425" lIns="91425" rIns="91425" tIns="91425"/>
          <a:lstStyle>
            <a:lvl1pPr indent="0" lvl="0" marL="0" marR="0" rtl="0" algn="l">
              <a:spcBef>
                <a:spcPts val="640"/>
              </a:spcBef>
              <a:buClr>
                <a:schemeClr val="accent1"/>
              </a:buClr>
              <a:buFont typeface="Noto Sans Symbols"/>
              <a:buNone/>
              <a:defRPr b="0" i="0" sz="3200" u="none" cap="none" strike="noStrike">
                <a:solidFill>
                  <a:schemeClr val="dk1"/>
                </a:solidFill>
                <a:latin typeface="Questrial"/>
                <a:ea typeface="Questrial"/>
                <a:cs typeface="Questrial"/>
                <a:sym typeface="Questrial"/>
              </a:defRPr>
            </a:lvl1pPr>
            <a:lvl2pPr indent="0" lvl="1" marL="457200" marR="0" rtl="0" algn="l">
              <a:spcBef>
                <a:spcPts val="560"/>
              </a:spcBef>
              <a:buClr>
                <a:schemeClr val="accent2"/>
              </a:buClr>
              <a:buFont typeface="Noto Sans Symbols"/>
              <a:buNone/>
              <a:defRPr b="0" i="0" sz="2800" u="none" cap="none" strike="noStrike">
                <a:solidFill>
                  <a:schemeClr val="dk1"/>
                </a:solidFill>
                <a:latin typeface="Questrial"/>
                <a:ea typeface="Questrial"/>
                <a:cs typeface="Questrial"/>
                <a:sym typeface="Questrial"/>
              </a:defRPr>
            </a:lvl2pPr>
            <a:lvl3pPr indent="0" lvl="2" marL="914400" marR="0" rtl="0" algn="l">
              <a:spcBef>
                <a:spcPts val="480"/>
              </a:spcBef>
              <a:buClr>
                <a:schemeClr val="accent3"/>
              </a:buClr>
              <a:buFont typeface="Noto Sans Symbols"/>
              <a:buNone/>
              <a:defRPr b="0" i="0" sz="2400" u="none" cap="none" strike="noStrike">
                <a:solidFill>
                  <a:schemeClr val="dk1"/>
                </a:solidFill>
                <a:latin typeface="Questrial"/>
                <a:ea typeface="Questrial"/>
                <a:cs typeface="Questrial"/>
                <a:sym typeface="Questrial"/>
              </a:defRPr>
            </a:lvl3pPr>
            <a:lvl4pPr indent="0" lvl="3" marL="1371600" marR="0" rtl="0" algn="l">
              <a:spcBef>
                <a:spcPts val="400"/>
              </a:spcBef>
              <a:buClr>
                <a:schemeClr val="accent4"/>
              </a:buClr>
              <a:buFont typeface="Noto Sans Symbols"/>
              <a:buNone/>
              <a:defRPr b="0" i="0" sz="2000" u="none" cap="none" strike="noStrike">
                <a:solidFill>
                  <a:schemeClr val="dk1"/>
                </a:solidFill>
                <a:latin typeface="Questrial"/>
                <a:ea typeface="Questrial"/>
                <a:cs typeface="Questrial"/>
                <a:sym typeface="Questrial"/>
              </a:defRPr>
            </a:lvl4pPr>
            <a:lvl5pPr indent="0" lvl="4" marL="1828800" marR="0" rtl="0" algn="l">
              <a:spcBef>
                <a:spcPts val="400"/>
              </a:spcBef>
              <a:buClr>
                <a:schemeClr val="accent5"/>
              </a:buClr>
              <a:buFont typeface="Noto Sans Symbols"/>
              <a:buNone/>
              <a:defRPr b="0" i="0" sz="2000" u="none" cap="none" strike="noStrike">
                <a:solidFill>
                  <a:schemeClr val="dk1"/>
                </a:solidFill>
                <a:latin typeface="Questrial"/>
                <a:ea typeface="Questrial"/>
                <a:cs typeface="Questrial"/>
                <a:sym typeface="Questrial"/>
              </a:defRPr>
            </a:lvl5pPr>
            <a:lvl6pPr indent="0" lvl="5" marL="2286000" marR="0" rtl="0" algn="l">
              <a:spcBef>
                <a:spcPts val="400"/>
              </a:spcBef>
              <a:buClr>
                <a:schemeClr val="dk1"/>
              </a:buClr>
              <a:buFont typeface="Arial"/>
              <a:buNone/>
              <a:defRPr b="0" i="0" sz="2000" u="none" cap="none" strike="noStrike">
                <a:solidFill>
                  <a:schemeClr val="dk1"/>
                </a:solidFill>
                <a:latin typeface="Questrial"/>
                <a:ea typeface="Questrial"/>
                <a:cs typeface="Questrial"/>
                <a:sym typeface="Questrial"/>
              </a:defRPr>
            </a:lvl6pPr>
            <a:lvl7pPr indent="0" lvl="6" marL="2743200" marR="0" rtl="0" algn="l">
              <a:spcBef>
                <a:spcPts val="400"/>
              </a:spcBef>
              <a:buClr>
                <a:schemeClr val="dk1"/>
              </a:buClr>
              <a:buFont typeface="Arial"/>
              <a:buNone/>
              <a:defRPr b="0" i="0" sz="2000" u="none" cap="none" strike="noStrike">
                <a:solidFill>
                  <a:schemeClr val="dk1"/>
                </a:solidFill>
                <a:latin typeface="Questrial"/>
                <a:ea typeface="Questrial"/>
                <a:cs typeface="Questrial"/>
                <a:sym typeface="Questrial"/>
              </a:defRPr>
            </a:lvl7pPr>
            <a:lvl8pPr indent="0" lvl="7" marL="3200400" marR="0" rtl="0" algn="l">
              <a:spcBef>
                <a:spcPts val="400"/>
              </a:spcBef>
              <a:buClr>
                <a:schemeClr val="dk1"/>
              </a:buClr>
              <a:buFont typeface="Arial"/>
              <a:buNone/>
              <a:defRPr b="0" i="0" sz="2000" u="none" cap="none" strike="noStrike">
                <a:solidFill>
                  <a:schemeClr val="dk1"/>
                </a:solidFill>
                <a:latin typeface="Questrial"/>
                <a:ea typeface="Questrial"/>
                <a:cs typeface="Questrial"/>
                <a:sym typeface="Questrial"/>
              </a:defRPr>
            </a:lvl8pPr>
            <a:lvl9pPr indent="0" lvl="8" marL="3657600" marR="0" rtl="0" algn="l">
              <a:spcBef>
                <a:spcPts val="400"/>
              </a:spcBef>
              <a:buClr>
                <a:schemeClr val="dk1"/>
              </a:buClr>
              <a:buFont typeface="Arial"/>
              <a:buNone/>
              <a:defRPr b="0" i="0" sz="2000" u="none" cap="none" strike="noStrike">
                <a:solidFill>
                  <a:schemeClr val="dk1"/>
                </a:solidFill>
                <a:latin typeface="Questrial"/>
                <a:ea typeface="Questrial"/>
                <a:cs typeface="Questrial"/>
                <a:sym typeface="Questrial"/>
              </a:defRPr>
            </a:lvl9pPr>
          </a:lstStyle>
          <a:p/>
        </p:txBody>
      </p:sp>
      <p:sp>
        <p:nvSpPr>
          <p:cNvPr id="94" name="Shape 94"/>
          <p:cNvSpPr txBox="1"/>
          <p:nvPr>
            <p:ph idx="1" type="body"/>
          </p:nvPr>
        </p:nvSpPr>
        <p:spPr>
          <a:xfrm>
            <a:off x="1792224" y="5413248"/>
            <a:ext cx="5486399" cy="987551"/>
          </a:xfrm>
          <a:prstGeom prst="rect">
            <a:avLst/>
          </a:prstGeom>
          <a:noFill/>
          <a:ln>
            <a:noFill/>
          </a:ln>
        </p:spPr>
        <p:txBody>
          <a:bodyPr anchorCtr="0" anchor="t" bIns="91425" lIns="91425" rIns="91425" tIns="91425"/>
          <a:lstStyle>
            <a:lvl1pPr indent="0" lvl="0" marL="0" marR="0" rtl="0" algn="l">
              <a:spcBef>
                <a:spcPts val="280"/>
              </a:spcBef>
              <a:buClr>
                <a:schemeClr val="accent1"/>
              </a:buClr>
              <a:buFont typeface="Noto Sans Symbols"/>
              <a:buNone/>
              <a:defRPr b="0" i="0" sz="1400" u="none" cap="none" strike="noStrike">
                <a:solidFill>
                  <a:schemeClr val="dk1"/>
                </a:solidFill>
                <a:latin typeface="Questrial"/>
                <a:ea typeface="Questrial"/>
                <a:cs typeface="Questrial"/>
                <a:sym typeface="Questrial"/>
              </a:defRPr>
            </a:lvl1pPr>
            <a:lvl2pPr indent="0" lvl="1" marL="457200" marR="0" rtl="0" algn="l">
              <a:spcBef>
                <a:spcPts val="240"/>
              </a:spcBef>
              <a:buClr>
                <a:schemeClr val="accent2"/>
              </a:buClr>
              <a:buFont typeface="Noto Sans Symbols"/>
              <a:buNone/>
              <a:defRPr b="0" i="0" sz="1200" u="none" cap="none" strike="noStrike">
                <a:solidFill>
                  <a:schemeClr val="dk1"/>
                </a:solidFill>
                <a:latin typeface="Questrial"/>
                <a:ea typeface="Questrial"/>
                <a:cs typeface="Questrial"/>
                <a:sym typeface="Questrial"/>
              </a:defRPr>
            </a:lvl2pPr>
            <a:lvl3pPr indent="0" lvl="2" marL="914400" marR="0" rtl="0" algn="l">
              <a:spcBef>
                <a:spcPts val="200"/>
              </a:spcBef>
              <a:buClr>
                <a:schemeClr val="accent3"/>
              </a:buClr>
              <a:buFont typeface="Noto Sans Symbols"/>
              <a:buNone/>
              <a:defRPr b="0" i="0" sz="1000" u="none" cap="none" strike="noStrike">
                <a:solidFill>
                  <a:schemeClr val="dk1"/>
                </a:solidFill>
                <a:latin typeface="Questrial"/>
                <a:ea typeface="Questrial"/>
                <a:cs typeface="Questrial"/>
                <a:sym typeface="Questrial"/>
              </a:defRPr>
            </a:lvl3pPr>
            <a:lvl4pPr indent="0" lvl="3" marL="1371600" marR="0" rtl="0" algn="l">
              <a:spcBef>
                <a:spcPts val="180"/>
              </a:spcBef>
              <a:buClr>
                <a:schemeClr val="accent4"/>
              </a:buClr>
              <a:buFont typeface="Noto Sans Symbols"/>
              <a:buNone/>
              <a:defRPr b="0" i="0" sz="900" u="none" cap="none" strike="noStrike">
                <a:solidFill>
                  <a:schemeClr val="dk1"/>
                </a:solidFill>
                <a:latin typeface="Questrial"/>
                <a:ea typeface="Questrial"/>
                <a:cs typeface="Questrial"/>
                <a:sym typeface="Questrial"/>
              </a:defRPr>
            </a:lvl4pPr>
            <a:lvl5pPr indent="0" lvl="4" marL="1828800" marR="0" rtl="0" algn="l">
              <a:spcBef>
                <a:spcPts val="180"/>
              </a:spcBef>
              <a:buClr>
                <a:schemeClr val="accent5"/>
              </a:buClr>
              <a:buFont typeface="Noto Sans Symbols"/>
              <a:buNone/>
              <a:defRPr b="0" i="0" sz="900" u="none" cap="none" strike="noStrike">
                <a:solidFill>
                  <a:schemeClr val="dk1"/>
                </a:solidFill>
                <a:latin typeface="Questrial"/>
                <a:ea typeface="Questrial"/>
                <a:cs typeface="Questrial"/>
                <a:sym typeface="Questrial"/>
              </a:defRPr>
            </a:lvl5pPr>
            <a:lvl6pPr indent="0" lvl="5" marL="2286000" marR="0" rtl="0" algn="l">
              <a:spcBef>
                <a:spcPts val="180"/>
              </a:spcBef>
              <a:buClr>
                <a:schemeClr val="dk1"/>
              </a:buClr>
              <a:buFont typeface="Arial"/>
              <a:buNone/>
              <a:defRPr b="0" i="0" sz="900" u="none" cap="none" strike="noStrike">
                <a:solidFill>
                  <a:schemeClr val="dk1"/>
                </a:solidFill>
                <a:latin typeface="Questrial"/>
                <a:ea typeface="Questrial"/>
                <a:cs typeface="Questrial"/>
                <a:sym typeface="Questrial"/>
              </a:defRPr>
            </a:lvl6pPr>
            <a:lvl7pPr indent="0" lvl="6" marL="2743200" marR="0" rtl="0" algn="l">
              <a:spcBef>
                <a:spcPts val="180"/>
              </a:spcBef>
              <a:buClr>
                <a:schemeClr val="dk1"/>
              </a:buClr>
              <a:buFont typeface="Arial"/>
              <a:buNone/>
              <a:defRPr b="0" i="0" sz="900" u="none" cap="none" strike="noStrike">
                <a:solidFill>
                  <a:schemeClr val="dk1"/>
                </a:solidFill>
                <a:latin typeface="Questrial"/>
                <a:ea typeface="Questrial"/>
                <a:cs typeface="Questrial"/>
                <a:sym typeface="Questrial"/>
              </a:defRPr>
            </a:lvl7pPr>
            <a:lvl8pPr indent="0" lvl="7" marL="3200400" marR="0" rtl="0" algn="l">
              <a:spcBef>
                <a:spcPts val="180"/>
              </a:spcBef>
              <a:buClr>
                <a:schemeClr val="dk1"/>
              </a:buClr>
              <a:buFont typeface="Arial"/>
              <a:buNone/>
              <a:defRPr b="0" i="0" sz="900" u="none" cap="none" strike="noStrike">
                <a:solidFill>
                  <a:schemeClr val="dk1"/>
                </a:solidFill>
                <a:latin typeface="Questrial"/>
                <a:ea typeface="Questrial"/>
                <a:cs typeface="Questrial"/>
                <a:sym typeface="Questrial"/>
              </a:defRPr>
            </a:lvl8pPr>
            <a:lvl9pPr indent="0" lvl="8" marL="3657600" marR="0" rtl="0" algn="l">
              <a:spcBef>
                <a:spcPts val="180"/>
              </a:spcBef>
              <a:buClr>
                <a:schemeClr val="dk1"/>
              </a:buClr>
              <a:buFont typeface="Arial"/>
              <a:buNone/>
              <a:defRPr b="0" i="0" sz="900" u="none" cap="none" strike="noStrike">
                <a:solidFill>
                  <a:schemeClr val="dk1"/>
                </a:solidFill>
                <a:latin typeface="Questrial"/>
                <a:ea typeface="Questrial"/>
                <a:cs typeface="Questrial"/>
                <a:sym typeface="Questrial"/>
              </a:defRPr>
            </a:lvl9pPr>
          </a:lstStyle>
          <a:p/>
        </p:txBody>
      </p:sp>
      <p:sp>
        <p:nvSpPr>
          <p:cNvPr id="95" name="Shape 95"/>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6" name="Shape 96"/>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97" name="Shape 97"/>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제목 및 세로 텍스트">
    <p:spTree>
      <p:nvGrpSpPr>
        <p:cNvPr id="98" name="Shape 98"/>
        <p:cNvGrpSpPr/>
        <p:nvPr/>
      </p:nvGrpSpPr>
      <p:grpSpPr>
        <a:xfrm>
          <a:off x="0" y="0"/>
          <a:ext cx="0" cy="0"/>
          <a:chOff x="0" y="0"/>
          <a:chExt cx="0" cy="0"/>
        </a:xfrm>
      </p:grpSpPr>
      <p:sp>
        <p:nvSpPr>
          <p:cNvPr id="99" name="Shape 99"/>
          <p:cNvSpPr txBox="1"/>
          <p:nvPr>
            <p:ph type="title"/>
          </p:nvPr>
        </p:nvSpPr>
        <p:spPr>
          <a:xfrm>
            <a:off x="457200" y="539495"/>
            <a:ext cx="8229600" cy="960119"/>
          </a:xfrm>
          <a:prstGeom prst="rect">
            <a:avLst/>
          </a:prstGeom>
          <a:noFill/>
          <a:ln>
            <a:noFill/>
          </a:ln>
        </p:spPr>
        <p:txBody>
          <a:bodyPr anchorCtr="0" anchor="ctr" bIns="91425" lIns="91425" rIns="91425" tIns="91425"/>
          <a:lstStyle>
            <a:lvl1pPr indent="0" lvl="0" marL="0" marR="0" rtl="0" algn="ctr">
              <a:spcBef>
                <a:spcPts val="0"/>
              </a:spcBef>
              <a:buClr>
                <a:schemeClr val="dk2"/>
              </a:buClr>
              <a:buFont typeface="Questrial"/>
              <a:buNone/>
              <a:defRPr b="0" i="0" sz="44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00" name="Shape 100"/>
          <p:cNvSpPr txBox="1"/>
          <p:nvPr>
            <p:ph idx="1" type="body"/>
          </p:nvPr>
        </p:nvSpPr>
        <p:spPr>
          <a:xfrm rot="5400000">
            <a:off x="2040755" y="16645"/>
            <a:ext cx="4525963" cy="7693073"/>
          </a:xfrm>
          <a:prstGeom prst="rect">
            <a:avLst/>
          </a:prstGeom>
          <a:noFill/>
          <a:ln>
            <a:noFill/>
          </a:ln>
        </p:spPr>
        <p:txBody>
          <a:bodyPr anchorCtr="0" anchor="t" bIns="91425" lIns="91425" rIns="91425" tIns="91425"/>
          <a:lstStyle>
            <a:lvl1pPr indent="-160020" lvl="0" marL="342900" marR="0" rtl="0" algn="l">
              <a:spcBef>
                <a:spcPts val="640"/>
              </a:spcBef>
              <a:buClr>
                <a:schemeClr val="accent1"/>
              </a:buClr>
              <a:buSzPct val="90000"/>
              <a:buFont typeface="Noto Sans Symbols"/>
              <a:buChar char="▶"/>
              <a:defRPr b="0" i="0" sz="3200" u="none" cap="none" strike="noStrike">
                <a:solidFill>
                  <a:schemeClr val="dk1"/>
                </a:solidFill>
                <a:latin typeface="Questrial"/>
                <a:ea typeface="Questrial"/>
                <a:cs typeface="Questrial"/>
                <a:sym typeface="Questrial"/>
              </a:defRPr>
            </a:lvl1pPr>
            <a:lvl2pPr indent="-125730" lvl="1" marL="742950" marR="0" rtl="0" algn="l">
              <a:spcBef>
                <a:spcPts val="560"/>
              </a:spcBef>
              <a:buClr>
                <a:schemeClr val="accent2"/>
              </a:buClr>
              <a:buSzPct val="90000"/>
              <a:buFont typeface="Noto Sans Symbols"/>
              <a:buChar char="▶"/>
              <a:defRPr b="0" i="0" sz="2800" u="none" cap="none" strike="noStrike">
                <a:solidFill>
                  <a:schemeClr val="dk1"/>
                </a:solidFill>
                <a:latin typeface="Questrial"/>
                <a:ea typeface="Questrial"/>
                <a:cs typeface="Questrial"/>
                <a:sym typeface="Questrial"/>
              </a:defRPr>
            </a:lvl2pPr>
            <a:lvl3pPr indent="-91439" lvl="2" marL="1143000" marR="0" rtl="0" algn="l">
              <a:spcBef>
                <a:spcPts val="480"/>
              </a:spcBef>
              <a:buClr>
                <a:schemeClr val="accent3"/>
              </a:buClr>
              <a:buSzPct val="90000"/>
              <a:buFont typeface="Noto Sans Symbols"/>
              <a:buChar char="▶"/>
              <a:defRPr b="0" i="0" sz="2400" u="none" cap="none" strike="noStrike">
                <a:solidFill>
                  <a:schemeClr val="dk1"/>
                </a:solidFill>
                <a:latin typeface="Questrial"/>
                <a:ea typeface="Questrial"/>
                <a:cs typeface="Questrial"/>
                <a:sym typeface="Questrial"/>
              </a:defRPr>
            </a:lvl3pPr>
            <a:lvl4pPr indent="-114300" lvl="3" marL="1600200" marR="0" rtl="0" algn="l">
              <a:spcBef>
                <a:spcPts val="400"/>
              </a:spcBef>
              <a:buClr>
                <a:schemeClr val="accent4"/>
              </a:buClr>
              <a:buSzPct val="90000"/>
              <a:buFont typeface="Noto Sans Symbols"/>
              <a:buChar char="▶"/>
              <a:defRPr b="0" i="0" sz="2000" u="none" cap="none" strike="noStrike">
                <a:solidFill>
                  <a:schemeClr val="dk1"/>
                </a:solidFill>
                <a:latin typeface="Questrial"/>
                <a:ea typeface="Questrial"/>
                <a:cs typeface="Questrial"/>
                <a:sym typeface="Questrial"/>
              </a:defRPr>
            </a:lvl4pPr>
            <a:lvl5pPr indent="-114300" lvl="4" marL="2057400" marR="0" rtl="0" algn="l">
              <a:spcBef>
                <a:spcPts val="400"/>
              </a:spcBef>
              <a:buClr>
                <a:schemeClr val="accent5"/>
              </a:buClr>
              <a:buSzPct val="90000"/>
              <a:buFont typeface="Noto Sans Symbols"/>
              <a:buChar char="▶"/>
              <a:defRPr b="0" i="0" sz="2000" u="none" cap="none" strike="noStrike">
                <a:solidFill>
                  <a:schemeClr val="dk1"/>
                </a:solidFill>
                <a:latin typeface="Questrial"/>
                <a:ea typeface="Questrial"/>
                <a:cs typeface="Questrial"/>
                <a:sym typeface="Quest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9pPr>
          </a:lstStyle>
          <a:p/>
        </p:txBody>
      </p:sp>
      <p:sp>
        <p:nvSpPr>
          <p:cNvPr id="101" name="Shape 101"/>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02" name="Shape 102"/>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03" name="Shape 103"/>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세로 제목 및 텍스트">
    <p:spTree>
      <p:nvGrpSpPr>
        <p:cNvPr id="104" name="Shape 104"/>
        <p:cNvGrpSpPr/>
        <p:nvPr/>
      </p:nvGrpSpPr>
      <p:grpSpPr>
        <a:xfrm>
          <a:off x="0" y="0"/>
          <a:ext cx="0" cy="0"/>
          <a:chOff x="0" y="0"/>
          <a:chExt cx="0" cy="0"/>
        </a:xfrm>
      </p:grpSpPr>
      <p:sp>
        <p:nvSpPr>
          <p:cNvPr id="105" name="Shape 105"/>
          <p:cNvSpPr/>
          <p:nvPr/>
        </p:nvSpPr>
        <p:spPr>
          <a:xfrm rot="5400000">
            <a:off x="4572000" y="2350007"/>
            <a:ext cx="6519671" cy="1810512"/>
          </a:xfrm>
          <a:prstGeom prst="rect">
            <a:avLst/>
          </a:prstGeom>
          <a:solidFill>
            <a:srgbClr val="BE97D8">
              <a:alpha val="29803"/>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106" name="Shape 106"/>
          <p:cNvSpPr/>
          <p:nvPr/>
        </p:nvSpPr>
        <p:spPr>
          <a:xfrm>
            <a:off x="6553200" y="6135623"/>
            <a:ext cx="987551" cy="722376"/>
          </a:xfrm>
          <a:prstGeom prst="rect">
            <a:avLst/>
          </a:prstGeom>
          <a:solidFill>
            <a:srgbClr val="CB9DAA">
              <a:alpha val="4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107" name="Shape 107"/>
          <p:cNvSpPr/>
          <p:nvPr/>
        </p:nvSpPr>
        <p:spPr>
          <a:xfrm>
            <a:off x="8606181" y="1379354"/>
            <a:ext cx="539495" cy="1463039"/>
          </a:xfrm>
          <a:prstGeom prst="rect">
            <a:avLst/>
          </a:prstGeom>
          <a:solidFill>
            <a:srgbClr val="F5BC82">
              <a:alpha val="6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108" name="Shape 108"/>
          <p:cNvSpPr/>
          <p:nvPr/>
        </p:nvSpPr>
        <p:spPr>
          <a:xfrm>
            <a:off x="8604503" y="0"/>
            <a:ext cx="539495" cy="1828800"/>
          </a:xfrm>
          <a:prstGeom prst="rect">
            <a:avLst/>
          </a:prstGeom>
          <a:solidFill>
            <a:schemeClr val="accent2">
              <a:alpha val="49803"/>
            </a:scheme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109" name="Shape 109"/>
          <p:cNvSpPr txBox="1"/>
          <p:nvPr>
            <p:ph type="title"/>
          </p:nvPr>
        </p:nvSpPr>
        <p:spPr>
          <a:xfrm rot="5400000">
            <a:off x="4841747" y="2364040"/>
            <a:ext cx="5852159" cy="1673352"/>
          </a:xfrm>
          <a:prstGeom prst="rect">
            <a:avLst/>
          </a:prstGeom>
          <a:noFill/>
          <a:ln>
            <a:noFill/>
          </a:ln>
        </p:spPr>
        <p:txBody>
          <a:bodyPr anchorCtr="0" anchor="ctr" bIns="91425" lIns="91425" rIns="91425" tIns="91425"/>
          <a:lstStyle>
            <a:lvl1pPr indent="0" lvl="0" marL="0" marR="0" rtl="0" algn="ctr">
              <a:spcBef>
                <a:spcPts val="0"/>
              </a:spcBef>
              <a:buClr>
                <a:schemeClr val="dk2"/>
              </a:buClr>
              <a:buFont typeface="Questrial"/>
              <a:buNone/>
              <a:defRPr b="0" i="0" sz="44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10" name="Shape 110"/>
          <p:cNvSpPr txBox="1"/>
          <p:nvPr>
            <p:ph idx="1" type="body"/>
          </p:nvPr>
        </p:nvSpPr>
        <p:spPr>
          <a:xfrm rot="5400000">
            <a:off x="695261" y="36578"/>
            <a:ext cx="5851525" cy="6327647"/>
          </a:xfrm>
          <a:prstGeom prst="rect">
            <a:avLst/>
          </a:prstGeom>
          <a:noFill/>
          <a:ln>
            <a:noFill/>
          </a:ln>
        </p:spPr>
        <p:txBody>
          <a:bodyPr anchorCtr="0" anchor="t" bIns="91425" lIns="91425" rIns="91425" tIns="91425"/>
          <a:lstStyle>
            <a:lvl1pPr indent="-160020" lvl="0" marL="342900" marR="0" rtl="0" algn="l">
              <a:spcBef>
                <a:spcPts val="640"/>
              </a:spcBef>
              <a:buClr>
                <a:schemeClr val="accent1"/>
              </a:buClr>
              <a:buSzPct val="90000"/>
              <a:buFont typeface="Noto Sans Symbols"/>
              <a:buChar char="▶"/>
              <a:defRPr b="0" i="0" sz="3200" u="none" cap="none" strike="noStrike">
                <a:solidFill>
                  <a:schemeClr val="dk1"/>
                </a:solidFill>
                <a:latin typeface="Questrial"/>
                <a:ea typeface="Questrial"/>
                <a:cs typeface="Questrial"/>
                <a:sym typeface="Questrial"/>
              </a:defRPr>
            </a:lvl1pPr>
            <a:lvl2pPr indent="-125730" lvl="1" marL="742950" marR="0" rtl="0" algn="l">
              <a:spcBef>
                <a:spcPts val="560"/>
              </a:spcBef>
              <a:buClr>
                <a:schemeClr val="accent2"/>
              </a:buClr>
              <a:buSzPct val="90000"/>
              <a:buFont typeface="Noto Sans Symbols"/>
              <a:buChar char="▶"/>
              <a:defRPr b="0" i="0" sz="2800" u="none" cap="none" strike="noStrike">
                <a:solidFill>
                  <a:schemeClr val="dk1"/>
                </a:solidFill>
                <a:latin typeface="Questrial"/>
                <a:ea typeface="Questrial"/>
                <a:cs typeface="Questrial"/>
                <a:sym typeface="Questrial"/>
              </a:defRPr>
            </a:lvl2pPr>
            <a:lvl3pPr indent="-91439" lvl="2" marL="1143000" marR="0" rtl="0" algn="l">
              <a:spcBef>
                <a:spcPts val="480"/>
              </a:spcBef>
              <a:buClr>
                <a:schemeClr val="accent3"/>
              </a:buClr>
              <a:buSzPct val="90000"/>
              <a:buFont typeface="Noto Sans Symbols"/>
              <a:buChar char="▶"/>
              <a:defRPr b="0" i="0" sz="2400" u="none" cap="none" strike="noStrike">
                <a:solidFill>
                  <a:schemeClr val="dk1"/>
                </a:solidFill>
                <a:latin typeface="Questrial"/>
                <a:ea typeface="Questrial"/>
                <a:cs typeface="Questrial"/>
                <a:sym typeface="Questrial"/>
              </a:defRPr>
            </a:lvl3pPr>
            <a:lvl4pPr indent="-114300" lvl="3" marL="1600200" marR="0" rtl="0" algn="l">
              <a:spcBef>
                <a:spcPts val="400"/>
              </a:spcBef>
              <a:buClr>
                <a:schemeClr val="accent4"/>
              </a:buClr>
              <a:buSzPct val="90000"/>
              <a:buFont typeface="Noto Sans Symbols"/>
              <a:buChar char="▶"/>
              <a:defRPr b="0" i="0" sz="2000" u="none" cap="none" strike="noStrike">
                <a:solidFill>
                  <a:schemeClr val="dk1"/>
                </a:solidFill>
                <a:latin typeface="Questrial"/>
                <a:ea typeface="Questrial"/>
                <a:cs typeface="Questrial"/>
                <a:sym typeface="Questrial"/>
              </a:defRPr>
            </a:lvl4pPr>
            <a:lvl5pPr indent="-114300" lvl="4" marL="2057400" marR="0" rtl="0" algn="l">
              <a:spcBef>
                <a:spcPts val="400"/>
              </a:spcBef>
              <a:buClr>
                <a:schemeClr val="accent5"/>
              </a:buClr>
              <a:buSzPct val="90000"/>
              <a:buFont typeface="Noto Sans Symbols"/>
              <a:buChar char="▶"/>
              <a:defRPr b="0" i="0" sz="2000" u="none" cap="none" strike="noStrike">
                <a:solidFill>
                  <a:schemeClr val="dk1"/>
                </a:solidFill>
                <a:latin typeface="Questrial"/>
                <a:ea typeface="Questrial"/>
                <a:cs typeface="Questrial"/>
                <a:sym typeface="Quest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9pPr>
          </a:lstStyle>
          <a:p/>
        </p:txBody>
      </p:sp>
      <p:sp>
        <p:nvSpPr>
          <p:cNvPr id="111" name="Shape 111"/>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2" name="Shape 112"/>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13" name="Shape 113"/>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제목 및 내용 4개">
    <p:spTree>
      <p:nvGrpSpPr>
        <p:cNvPr id="114" name="Shape 114"/>
        <p:cNvGrpSpPr/>
        <p:nvPr/>
      </p:nvGrpSpPr>
      <p:grpSpPr>
        <a:xfrm>
          <a:off x="0" y="0"/>
          <a:ext cx="0" cy="0"/>
          <a:chOff x="0" y="0"/>
          <a:chExt cx="0" cy="0"/>
        </a:xfrm>
      </p:grpSpPr>
      <p:sp>
        <p:nvSpPr>
          <p:cNvPr id="115" name="Shape 115"/>
          <p:cNvSpPr txBox="1"/>
          <p:nvPr>
            <p:ph type="title"/>
          </p:nvPr>
        </p:nvSpPr>
        <p:spPr>
          <a:xfrm>
            <a:off x="596900" y="609600"/>
            <a:ext cx="7708899" cy="457200"/>
          </a:xfrm>
          <a:prstGeom prst="rect">
            <a:avLst/>
          </a:prstGeom>
          <a:noFill/>
          <a:ln>
            <a:noFill/>
          </a:ln>
        </p:spPr>
        <p:txBody>
          <a:bodyPr anchorCtr="0" anchor="ctr" bIns="91425" lIns="91425" rIns="91425" tIns="91425"/>
          <a:lstStyle>
            <a:lvl1pPr indent="0" lvl="0" marL="0" marR="0" rtl="0" algn="ctr">
              <a:spcBef>
                <a:spcPts val="0"/>
              </a:spcBef>
              <a:buClr>
                <a:schemeClr val="dk2"/>
              </a:buClr>
              <a:buFont typeface="Questrial"/>
              <a:buNone/>
              <a:defRPr b="0" i="0" sz="44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16" name="Shape 116"/>
          <p:cNvSpPr txBox="1"/>
          <p:nvPr>
            <p:ph idx="1" type="body"/>
          </p:nvPr>
        </p:nvSpPr>
        <p:spPr>
          <a:xfrm>
            <a:off x="533400" y="1371603"/>
            <a:ext cx="4000500" cy="2400300"/>
          </a:xfrm>
          <a:prstGeom prst="rect">
            <a:avLst/>
          </a:prstGeom>
          <a:noFill/>
          <a:ln>
            <a:noFill/>
          </a:ln>
        </p:spPr>
        <p:txBody>
          <a:bodyPr anchorCtr="0" anchor="t" bIns="91425" lIns="91425" rIns="91425" tIns="91425"/>
          <a:lstStyle>
            <a:lvl1pPr indent="-160020" lvl="0" marL="342900" marR="0" rtl="0" algn="l">
              <a:spcBef>
                <a:spcPts val="640"/>
              </a:spcBef>
              <a:buClr>
                <a:schemeClr val="accent1"/>
              </a:buClr>
              <a:buSzPct val="90000"/>
              <a:buFont typeface="Noto Sans Symbols"/>
              <a:buChar char="▶"/>
              <a:defRPr b="0" i="0" sz="3200" u="none" cap="none" strike="noStrike">
                <a:solidFill>
                  <a:schemeClr val="dk1"/>
                </a:solidFill>
                <a:latin typeface="Questrial"/>
                <a:ea typeface="Questrial"/>
                <a:cs typeface="Questrial"/>
                <a:sym typeface="Questrial"/>
              </a:defRPr>
            </a:lvl1pPr>
            <a:lvl2pPr indent="-125730" lvl="1" marL="742950" marR="0" rtl="0" algn="l">
              <a:spcBef>
                <a:spcPts val="560"/>
              </a:spcBef>
              <a:buClr>
                <a:schemeClr val="accent2"/>
              </a:buClr>
              <a:buSzPct val="90000"/>
              <a:buFont typeface="Noto Sans Symbols"/>
              <a:buChar char="▶"/>
              <a:defRPr b="0" i="0" sz="2800" u="none" cap="none" strike="noStrike">
                <a:solidFill>
                  <a:schemeClr val="dk1"/>
                </a:solidFill>
                <a:latin typeface="Questrial"/>
                <a:ea typeface="Questrial"/>
                <a:cs typeface="Questrial"/>
                <a:sym typeface="Questrial"/>
              </a:defRPr>
            </a:lvl2pPr>
            <a:lvl3pPr indent="-91439" lvl="2" marL="1143000" marR="0" rtl="0" algn="l">
              <a:spcBef>
                <a:spcPts val="480"/>
              </a:spcBef>
              <a:buClr>
                <a:schemeClr val="accent3"/>
              </a:buClr>
              <a:buSzPct val="90000"/>
              <a:buFont typeface="Noto Sans Symbols"/>
              <a:buChar char="▶"/>
              <a:defRPr b="0" i="0" sz="2400" u="none" cap="none" strike="noStrike">
                <a:solidFill>
                  <a:schemeClr val="dk1"/>
                </a:solidFill>
                <a:latin typeface="Questrial"/>
                <a:ea typeface="Questrial"/>
                <a:cs typeface="Questrial"/>
                <a:sym typeface="Questrial"/>
              </a:defRPr>
            </a:lvl3pPr>
            <a:lvl4pPr indent="-114300" lvl="3" marL="1600200" marR="0" rtl="0" algn="l">
              <a:spcBef>
                <a:spcPts val="400"/>
              </a:spcBef>
              <a:buClr>
                <a:schemeClr val="accent4"/>
              </a:buClr>
              <a:buSzPct val="90000"/>
              <a:buFont typeface="Noto Sans Symbols"/>
              <a:buChar char="▶"/>
              <a:defRPr b="0" i="0" sz="2000" u="none" cap="none" strike="noStrike">
                <a:solidFill>
                  <a:schemeClr val="dk1"/>
                </a:solidFill>
                <a:latin typeface="Questrial"/>
                <a:ea typeface="Questrial"/>
                <a:cs typeface="Questrial"/>
                <a:sym typeface="Questrial"/>
              </a:defRPr>
            </a:lvl4pPr>
            <a:lvl5pPr indent="-114300" lvl="4" marL="2057400" marR="0" rtl="0" algn="l">
              <a:spcBef>
                <a:spcPts val="400"/>
              </a:spcBef>
              <a:buClr>
                <a:schemeClr val="accent5"/>
              </a:buClr>
              <a:buSzPct val="90000"/>
              <a:buFont typeface="Noto Sans Symbols"/>
              <a:buChar char="▶"/>
              <a:defRPr b="0" i="0" sz="2000" u="none" cap="none" strike="noStrike">
                <a:solidFill>
                  <a:schemeClr val="dk1"/>
                </a:solidFill>
                <a:latin typeface="Questrial"/>
                <a:ea typeface="Questrial"/>
                <a:cs typeface="Questrial"/>
                <a:sym typeface="Quest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9pPr>
          </a:lstStyle>
          <a:p/>
        </p:txBody>
      </p:sp>
      <p:sp>
        <p:nvSpPr>
          <p:cNvPr id="117" name="Shape 117"/>
          <p:cNvSpPr txBox="1"/>
          <p:nvPr>
            <p:ph idx="2" type="body"/>
          </p:nvPr>
        </p:nvSpPr>
        <p:spPr>
          <a:xfrm>
            <a:off x="4686300" y="1371603"/>
            <a:ext cx="4000500" cy="2400300"/>
          </a:xfrm>
          <a:prstGeom prst="rect">
            <a:avLst/>
          </a:prstGeom>
          <a:noFill/>
          <a:ln>
            <a:noFill/>
          </a:ln>
        </p:spPr>
        <p:txBody>
          <a:bodyPr anchorCtr="0" anchor="t" bIns="91425" lIns="91425" rIns="91425" tIns="91425"/>
          <a:lstStyle>
            <a:lvl1pPr indent="-160020" lvl="0" marL="342900" marR="0" rtl="0" algn="l">
              <a:spcBef>
                <a:spcPts val="640"/>
              </a:spcBef>
              <a:buClr>
                <a:schemeClr val="accent1"/>
              </a:buClr>
              <a:buSzPct val="90000"/>
              <a:buFont typeface="Noto Sans Symbols"/>
              <a:buChar char="▶"/>
              <a:defRPr b="0" i="0" sz="3200" u="none" cap="none" strike="noStrike">
                <a:solidFill>
                  <a:schemeClr val="dk1"/>
                </a:solidFill>
                <a:latin typeface="Questrial"/>
                <a:ea typeface="Questrial"/>
                <a:cs typeface="Questrial"/>
                <a:sym typeface="Questrial"/>
              </a:defRPr>
            </a:lvl1pPr>
            <a:lvl2pPr indent="-125730" lvl="1" marL="742950" marR="0" rtl="0" algn="l">
              <a:spcBef>
                <a:spcPts val="560"/>
              </a:spcBef>
              <a:buClr>
                <a:schemeClr val="accent2"/>
              </a:buClr>
              <a:buSzPct val="90000"/>
              <a:buFont typeface="Noto Sans Symbols"/>
              <a:buChar char="▶"/>
              <a:defRPr b="0" i="0" sz="2800" u="none" cap="none" strike="noStrike">
                <a:solidFill>
                  <a:schemeClr val="dk1"/>
                </a:solidFill>
                <a:latin typeface="Questrial"/>
                <a:ea typeface="Questrial"/>
                <a:cs typeface="Questrial"/>
                <a:sym typeface="Questrial"/>
              </a:defRPr>
            </a:lvl2pPr>
            <a:lvl3pPr indent="-91439" lvl="2" marL="1143000" marR="0" rtl="0" algn="l">
              <a:spcBef>
                <a:spcPts val="480"/>
              </a:spcBef>
              <a:buClr>
                <a:schemeClr val="accent3"/>
              </a:buClr>
              <a:buSzPct val="90000"/>
              <a:buFont typeface="Noto Sans Symbols"/>
              <a:buChar char="▶"/>
              <a:defRPr b="0" i="0" sz="2400" u="none" cap="none" strike="noStrike">
                <a:solidFill>
                  <a:schemeClr val="dk1"/>
                </a:solidFill>
                <a:latin typeface="Questrial"/>
                <a:ea typeface="Questrial"/>
                <a:cs typeface="Questrial"/>
                <a:sym typeface="Questrial"/>
              </a:defRPr>
            </a:lvl3pPr>
            <a:lvl4pPr indent="-114300" lvl="3" marL="1600200" marR="0" rtl="0" algn="l">
              <a:spcBef>
                <a:spcPts val="400"/>
              </a:spcBef>
              <a:buClr>
                <a:schemeClr val="accent4"/>
              </a:buClr>
              <a:buSzPct val="90000"/>
              <a:buFont typeface="Noto Sans Symbols"/>
              <a:buChar char="▶"/>
              <a:defRPr b="0" i="0" sz="2000" u="none" cap="none" strike="noStrike">
                <a:solidFill>
                  <a:schemeClr val="dk1"/>
                </a:solidFill>
                <a:latin typeface="Questrial"/>
                <a:ea typeface="Questrial"/>
                <a:cs typeface="Questrial"/>
                <a:sym typeface="Questrial"/>
              </a:defRPr>
            </a:lvl4pPr>
            <a:lvl5pPr indent="-114300" lvl="4" marL="2057400" marR="0" rtl="0" algn="l">
              <a:spcBef>
                <a:spcPts val="400"/>
              </a:spcBef>
              <a:buClr>
                <a:schemeClr val="accent5"/>
              </a:buClr>
              <a:buSzPct val="90000"/>
              <a:buFont typeface="Noto Sans Symbols"/>
              <a:buChar char="▶"/>
              <a:defRPr b="0" i="0" sz="2000" u="none" cap="none" strike="noStrike">
                <a:solidFill>
                  <a:schemeClr val="dk1"/>
                </a:solidFill>
                <a:latin typeface="Questrial"/>
                <a:ea typeface="Questrial"/>
                <a:cs typeface="Questrial"/>
                <a:sym typeface="Quest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9pPr>
          </a:lstStyle>
          <a:p/>
        </p:txBody>
      </p:sp>
      <p:sp>
        <p:nvSpPr>
          <p:cNvPr id="118" name="Shape 118"/>
          <p:cNvSpPr txBox="1"/>
          <p:nvPr>
            <p:ph idx="3" type="body"/>
          </p:nvPr>
        </p:nvSpPr>
        <p:spPr>
          <a:xfrm>
            <a:off x="533400" y="3924303"/>
            <a:ext cx="4000500" cy="2400300"/>
          </a:xfrm>
          <a:prstGeom prst="rect">
            <a:avLst/>
          </a:prstGeom>
          <a:noFill/>
          <a:ln>
            <a:noFill/>
          </a:ln>
        </p:spPr>
        <p:txBody>
          <a:bodyPr anchorCtr="0" anchor="t" bIns="91425" lIns="91425" rIns="91425" tIns="91425"/>
          <a:lstStyle>
            <a:lvl1pPr indent="-160020" lvl="0" marL="342900" marR="0" rtl="0" algn="l">
              <a:spcBef>
                <a:spcPts val="640"/>
              </a:spcBef>
              <a:buClr>
                <a:schemeClr val="accent1"/>
              </a:buClr>
              <a:buSzPct val="90000"/>
              <a:buFont typeface="Noto Sans Symbols"/>
              <a:buChar char="▶"/>
              <a:defRPr b="0" i="0" sz="3200" u="none" cap="none" strike="noStrike">
                <a:solidFill>
                  <a:schemeClr val="dk1"/>
                </a:solidFill>
                <a:latin typeface="Questrial"/>
                <a:ea typeface="Questrial"/>
                <a:cs typeface="Questrial"/>
                <a:sym typeface="Questrial"/>
              </a:defRPr>
            </a:lvl1pPr>
            <a:lvl2pPr indent="-125730" lvl="1" marL="742950" marR="0" rtl="0" algn="l">
              <a:spcBef>
                <a:spcPts val="560"/>
              </a:spcBef>
              <a:buClr>
                <a:schemeClr val="accent2"/>
              </a:buClr>
              <a:buSzPct val="90000"/>
              <a:buFont typeface="Noto Sans Symbols"/>
              <a:buChar char="▶"/>
              <a:defRPr b="0" i="0" sz="2800" u="none" cap="none" strike="noStrike">
                <a:solidFill>
                  <a:schemeClr val="dk1"/>
                </a:solidFill>
                <a:latin typeface="Questrial"/>
                <a:ea typeface="Questrial"/>
                <a:cs typeface="Questrial"/>
                <a:sym typeface="Questrial"/>
              </a:defRPr>
            </a:lvl2pPr>
            <a:lvl3pPr indent="-91439" lvl="2" marL="1143000" marR="0" rtl="0" algn="l">
              <a:spcBef>
                <a:spcPts val="480"/>
              </a:spcBef>
              <a:buClr>
                <a:schemeClr val="accent3"/>
              </a:buClr>
              <a:buSzPct val="90000"/>
              <a:buFont typeface="Noto Sans Symbols"/>
              <a:buChar char="▶"/>
              <a:defRPr b="0" i="0" sz="2400" u="none" cap="none" strike="noStrike">
                <a:solidFill>
                  <a:schemeClr val="dk1"/>
                </a:solidFill>
                <a:latin typeface="Questrial"/>
                <a:ea typeface="Questrial"/>
                <a:cs typeface="Questrial"/>
                <a:sym typeface="Questrial"/>
              </a:defRPr>
            </a:lvl3pPr>
            <a:lvl4pPr indent="-114300" lvl="3" marL="1600200" marR="0" rtl="0" algn="l">
              <a:spcBef>
                <a:spcPts val="400"/>
              </a:spcBef>
              <a:buClr>
                <a:schemeClr val="accent4"/>
              </a:buClr>
              <a:buSzPct val="90000"/>
              <a:buFont typeface="Noto Sans Symbols"/>
              <a:buChar char="▶"/>
              <a:defRPr b="0" i="0" sz="2000" u="none" cap="none" strike="noStrike">
                <a:solidFill>
                  <a:schemeClr val="dk1"/>
                </a:solidFill>
                <a:latin typeface="Questrial"/>
                <a:ea typeface="Questrial"/>
                <a:cs typeface="Questrial"/>
                <a:sym typeface="Questrial"/>
              </a:defRPr>
            </a:lvl4pPr>
            <a:lvl5pPr indent="-114300" lvl="4" marL="2057400" marR="0" rtl="0" algn="l">
              <a:spcBef>
                <a:spcPts val="400"/>
              </a:spcBef>
              <a:buClr>
                <a:schemeClr val="accent5"/>
              </a:buClr>
              <a:buSzPct val="90000"/>
              <a:buFont typeface="Noto Sans Symbols"/>
              <a:buChar char="▶"/>
              <a:defRPr b="0" i="0" sz="2000" u="none" cap="none" strike="noStrike">
                <a:solidFill>
                  <a:schemeClr val="dk1"/>
                </a:solidFill>
                <a:latin typeface="Questrial"/>
                <a:ea typeface="Questrial"/>
                <a:cs typeface="Questrial"/>
                <a:sym typeface="Quest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9pPr>
          </a:lstStyle>
          <a:p/>
        </p:txBody>
      </p:sp>
      <p:sp>
        <p:nvSpPr>
          <p:cNvPr id="119" name="Shape 119"/>
          <p:cNvSpPr txBox="1"/>
          <p:nvPr>
            <p:ph idx="4" type="body"/>
          </p:nvPr>
        </p:nvSpPr>
        <p:spPr>
          <a:xfrm>
            <a:off x="4686300" y="3924303"/>
            <a:ext cx="4000500" cy="2400300"/>
          </a:xfrm>
          <a:prstGeom prst="rect">
            <a:avLst/>
          </a:prstGeom>
          <a:noFill/>
          <a:ln>
            <a:noFill/>
          </a:ln>
        </p:spPr>
        <p:txBody>
          <a:bodyPr anchorCtr="0" anchor="t" bIns="91425" lIns="91425" rIns="91425" tIns="91425"/>
          <a:lstStyle>
            <a:lvl1pPr indent="-160020" lvl="0" marL="342900" marR="0" rtl="0" algn="l">
              <a:spcBef>
                <a:spcPts val="640"/>
              </a:spcBef>
              <a:buClr>
                <a:schemeClr val="accent1"/>
              </a:buClr>
              <a:buSzPct val="90000"/>
              <a:buFont typeface="Noto Sans Symbols"/>
              <a:buChar char="▶"/>
              <a:defRPr b="0" i="0" sz="3200" u="none" cap="none" strike="noStrike">
                <a:solidFill>
                  <a:schemeClr val="dk1"/>
                </a:solidFill>
                <a:latin typeface="Questrial"/>
                <a:ea typeface="Questrial"/>
                <a:cs typeface="Questrial"/>
                <a:sym typeface="Questrial"/>
              </a:defRPr>
            </a:lvl1pPr>
            <a:lvl2pPr indent="-125730" lvl="1" marL="742950" marR="0" rtl="0" algn="l">
              <a:spcBef>
                <a:spcPts val="560"/>
              </a:spcBef>
              <a:buClr>
                <a:schemeClr val="accent2"/>
              </a:buClr>
              <a:buSzPct val="90000"/>
              <a:buFont typeface="Noto Sans Symbols"/>
              <a:buChar char="▶"/>
              <a:defRPr b="0" i="0" sz="2800" u="none" cap="none" strike="noStrike">
                <a:solidFill>
                  <a:schemeClr val="dk1"/>
                </a:solidFill>
                <a:latin typeface="Questrial"/>
                <a:ea typeface="Questrial"/>
                <a:cs typeface="Questrial"/>
                <a:sym typeface="Questrial"/>
              </a:defRPr>
            </a:lvl2pPr>
            <a:lvl3pPr indent="-91439" lvl="2" marL="1143000" marR="0" rtl="0" algn="l">
              <a:spcBef>
                <a:spcPts val="480"/>
              </a:spcBef>
              <a:buClr>
                <a:schemeClr val="accent3"/>
              </a:buClr>
              <a:buSzPct val="90000"/>
              <a:buFont typeface="Noto Sans Symbols"/>
              <a:buChar char="▶"/>
              <a:defRPr b="0" i="0" sz="2400" u="none" cap="none" strike="noStrike">
                <a:solidFill>
                  <a:schemeClr val="dk1"/>
                </a:solidFill>
                <a:latin typeface="Questrial"/>
                <a:ea typeface="Questrial"/>
                <a:cs typeface="Questrial"/>
                <a:sym typeface="Questrial"/>
              </a:defRPr>
            </a:lvl3pPr>
            <a:lvl4pPr indent="-114300" lvl="3" marL="1600200" marR="0" rtl="0" algn="l">
              <a:spcBef>
                <a:spcPts val="400"/>
              </a:spcBef>
              <a:buClr>
                <a:schemeClr val="accent4"/>
              </a:buClr>
              <a:buSzPct val="90000"/>
              <a:buFont typeface="Noto Sans Symbols"/>
              <a:buChar char="▶"/>
              <a:defRPr b="0" i="0" sz="2000" u="none" cap="none" strike="noStrike">
                <a:solidFill>
                  <a:schemeClr val="dk1"/>
                </a:solidFill>
                <a:latin typeface="Questrial"/>
                <a:ea typeface="Questrial"/>
                <a:cs typeface="Questrial"/>
                <a:sym typeface="Questrial"/>
              </a:defRPr>
            </a:lvl4pPr>
            <a:lvl5pPr indent="-114300" lvl="4" marL="2057400" marR="0" rtl="0" algn="l">
              <a:spcBef>
                <a:spcPts val="400"/>
              </a:spcBef>
              <a:buClr>
                <a:schemeClr val="accent5"/>
              </a:buClr>
              <a:buSzPct val="90000"/>
              <a:buFont typeface="Noto Sans Symbols"/>
              <a:buChar char="▶"/>
              <a:defRPr b="0" i="0" sz="2000" u="none" cap="none" strike="noStrike">
                <a:solidFill>
                  <a:schemeClr val="dk1"/>
                </a:solidFill>
                <a:latin typeface="Questrial"/>
                <a:ea typeface="Questrial"/>
                <a:cs typeface="Questrial"/>
                <a:sym typeface="Quest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mp; Subtitle">
    <p:spTree>
      <p:nvGrpSpPr>
        <p:cNvPr id="124" name="Shape 124"/>
        <p:cNvGrpSpPr/>
        <p:nvPr/>
      </p:nvGrpSpPr>
      <p:grpSpPr>
        <a:xfrm>
          <a:off x="0" y="0"/>
          <a:ext cx="0" cy="0"/>
          <a:chOff x="0" y="0"/>
          <a:chExt cx="0" cy="0"/>
        </a:xfrm>
      </p:grpSpPr>
      <p:sp>
        <p:nvSpPr>
          <p:cNvPr id="125" name="Shape 125"/>
          <p:cNvSpPr txBox="1"/>
          <p:nvPr>
            <p:ph type="title"/>
          </p:nvPr>
        </p:nvSpPr>
        <p:spPr>
          <a:xfrm>
            <a:off x="1812725" y="1151929"/>
            <a:ext cx="5518499" cy="2321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Gill Sans"/>
              <a:buNone/>
              <a:defRPr b="0" i="0" sz="4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26" name="Shape 126"/>
          <p:cNvSpPr txBox="1"/>
          <p:nvPr>
            <p:ph idx="1" type="body"/>
          </p:nvPr>
        </p:nvSpPr>
        <p:spPr>
          <a:xfrm>
            <a:off x="1812725" y="3536155"/>
            <a:ext cx="5518499" cy="7948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Noto Sans Symbols"/>
              <a:buNone/>
              <a:defRPr b="0" i="0" sz="19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Noto Sans Symbols"/>
              <a:buNone/>
              <a:defRPr b="0" i="0" sz="19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Noto Sans Symbols"/>
              <a:buNone/>
              <a:defRPr b="0" i="0" sz="19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Noto Sans Symbols"/>
              <a:buNone/>
              <a:defRPr b="0" i="0" sz="19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Noto Sans Symbols"/>
              <a:buNone/>
              <a:defRPr b="0" i="0" sz="1900" u="none" cap="none" strike="noStrike">
                <a:solidFill>
                  <a:srgbClr val="000000"/>
                </a:solidFill>
                <a:latin typeface="Gill Sans"/>
                <a:ea typeface="Gill Sans"/>
                <a:cs typeface="Gill Sans"/>
                <a:sym typeface="Gill Sans"/>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27" name="Shape 127"/>
          <p:cNvSpPr txBox="1"/>
          <p:nvPr>
            <p:ph idx="12" type="sldNum"/>
          </p:nvPr>
        </p:nvSpPr>
        <p:spPr>
          <a:xfrm>
            <a:off x="4482330" y="6509741"/>
            <a:ext cx="172799" cy="2491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Gill Sans"/>
              <a:buNone/>
            </a:pPr>
            <a:fld id="{00000000-1234-1234-1234-123412341234}" type="slidenum">
              <a:rPr lang="ko-KR" sz="900">
                <a:solidFill>
                  <a:schemeClr val="dk1"/>
                </a:solidFill>
                <a:latin typeface="Gill Sans"/>
                <a:ea typeface="Gill Sans"/>
                <a:cs typeface="Gill Sans"/>
                <a:sym typeface="Gill Sans"/>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spTree>
      <p:nvGrpSpPr>
        <p:cNvPr id="128" name="Shape 128"/>
        <p:cNvGrpSpPr/>
        <p:nvPr/>
      </p:nvGrpSpPr>
      <p:grpSpPr>
        <a:xfrm>
          <a:off x="0" y="0"/>
          <a:ext cx="0" cy="0"/>
          <a:chOff x="0" y="0"/>
          <a:chExt cx="0" cy="0"/>
        </a:xfrm>
      </p:grpSpPr>
      <p:sp>
        <p:nvSpPr>
          <p:cNvPr id="129" name="Shape 129"/>
          <p:cNvSpPr txBox="1"/>
          <p:nvPr>
            <p:ph type="title"/>
          </p:nvPr>
        </p:nvSpPr>
        <p:spPr>
          <a:xfrm>
            <a:off x="1812725" y="178593"/>
            <a:ext cx="5518499" cy="1714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30" name="Shape 130"/>
          <p:cNvSpPr txBox="1"/>
          <p:nvPr>
            <p:ph idx="1" type="body"/>
          </p:nvPr>
        </p:nvSpPr>
        <p:spPr>
          <a:xfrm>
            <a:off x="1812725" y="1946671"/>
            <a:ext cx="5518499" cy="4018400"/>
          </a:xfrm>
          <a:prstGeom prst="rect">
            <a:avLst/>
          </a:prstGeom>
          <a:noFill/>
          <a:ln>
            <a:noFill/>
          </a:ln>
        </p:spPr>
        <p:txBody>
          <a:bodyPr anchorCtr="0" anchor="ctr" bIns="91425" lIns="91425" rIns="91425" tIns="91425"/>
          <a:lstStyle>
            <a:lvl1pPr indent="190499" lvl="0" marL="406400" marR="0" rtl="0" algn="l">
              <a:lnSpc>
                <a:spcPct val="100000"/>
              </a:lnSpc>
              <a:spcBef>
                <a:spcPts val="1200"/>
              </a:spcBef>
              <a:spcAft>
                <a:spcPts val="0"/>
              </a:spcAft>
              <a:buClr>
                <a:srgbClr val="000000"/>
              </a:buClr>
              <a:buSzPct val="171428"/>
              <a:buFont typeface="Noto Sans Symbols"/>
              <a:buChar char="●"/>
              <a:defRPr b="0" i="0" sz="2100" u="none" cap="none" strike="noStrike">
                <a:solidFill>
                  <a:srgbClr val="000000"/>
                </a:solidFill>
                <a:latin typeface="Gill Sans"/>
                <a:ea typeface="Gill Sans"/>
                <a:cs typeface="Gill Sans"/>
                <a:sym typeface="Gill Sans"/>
              </a:defRPr>
            </a:lvl1pPr>
            <a:lvl2pPr indent="190499" lvl="1" marL="5461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2pPr>
            <a:lvl3pPr indent="190499" lvl="2" marL="7493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3pPr>
            <a:lvl4pPr indent="190499" lvl="3" marL="9525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4pPr>
            <a:lvl5pPr indent="177799" lvl="4" marL="11811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31" name="Shape 131"/>
          <p:cNvSpPr txBox="1"/>
          <p:nvPr>
            <p:ph idx="12" type="sldNum"/>
          </p:nvPr>
        </p:nvSpPr>
        <p:spPr>
          <a:xfrm>
            <a:off x="4482330" y="6509741"/>
            <a:ext cx="172799" cy="2491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Gill Sans"/>
              <a:buNone/>
            </a:pPr>
            <a:fld id="{00000000-1234-1234-1234-123412341234}" type="slidenum">
              <a:rPr lang="ko-KR" sz="900">
                <a:solidFill>
                  <a:schemeClr val="dk1"/>
                </a:solidFill>
                <a:latin typeface="Gill Sans"/>
                <a:ea typeface="Gill Sans"/>
                <a:cs typeface="Gill Sans"/>
                <a:sym typeface="Gill Sans"/>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mp; Bullets">
    <p:spTree>
      <p:nvGrpSpPr>
        <p:cNvPr id="132" name="Shape 132"/>
        <p:cNvGrpSpPr/>
        <p:nvPr/>
      </p:nvGrpSpPr>
      <p:grpSpPr>
        <a:xfrm>
          <a:off x="0" y="0"/>
          <a:ext cx="0" cy="0"/>
          <a:chOff x="0" y="0"/>
          <a:chExt cx="0" cy="0"/>
        </a:xfrm>
      </p:grpSpPr>
      <p:sp>
        <p:nvSpPr>
          <p:cNvPr id="133" name="Shape 133"/>
          <p:cNvSpPr txBox="1"/>
          <p:nvPr>
            <p:ph type="title"/>
          </p:nvPr>
        </p:nvSpPr>
        <p:spPr>
          <a:xfrm>
            <a:off x="-8187" y="178593"/>
            <a:ext cx="9160499" cy="1714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Gill Sans"/>
              <a:buNone/>
              <a:defRPr b="0" i="0" sz="34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34" name="Shape 134"/>
          <p:cNvSpPr txBox="1"/>
          <p:nvPr>
            <p:ph idx="1" type="body"/>
          </p:nvPr>
        </p:nvSpPr>
        <p:spPr>
          <a:xfrm>
            <a:off x="180209" y="1946671"/>
            <a:ext cx="8783399" cy="4018400"/>
          </a:xfrm>
          <a:prstGeom prst="rect">
            <a:avLst/>
          </a:prstGeom>
          <a:noFill/>
          <a:ln>
            <a:noFill/>
          </a:ln>
        </p:spPr>
        <p:txBody>
          <a:bodyPr anchorCtr="0" anchor="ctr" bIns="91425" lIns="91425" rIns="91425" tIns="91425"/>
          <a:lstStyle>
            <a:lvl1pPr indent="190499" lvl="0" marL="406400" marR="0" rtl="0" algn="l">
              <a:lnSpc>
                <a:spcPct val="100000"/>
              </a:lnSpc>
              <a:spcBef>
                <a:spcPts val="1200"/>
              </a:spcBef>
              <a:spcAft>
                <a:spcPts val="0"/>
              </a:spcAft>
              <a:buClr>
                <a:srgbClr val="000000"/>
              </a:buClr>
              <a:buSzPct val="171428"/>
              <a:buFont typeface="Noto Sans Symbols"/>
              <a:buChar char="●"/>
              <a:defRPr b="0" i="0" sz="2100" u="none" cap="none" strike="noStrike">
                <a:solidFill>
                  <a:srgbClr val="000000"/>
                </a:solidFill>
                <a:latin typeface="Gill Sans"/>
                <a:ea typeface="Gill Sans"/>
                <a:cs typeface="Gill Sans"/>
                <a:sym typeface="Gill Sans"/>
              </a:defRPr>
            </a:lvl1pPr>
            <a:lvl2pPr indent="190499" lvl="1" marL="5461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2pPr>
            <a:lvl3pPr indent="190499" lvl="2" marL="7493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3pPr>
            <a:lvl4pPr indent="190499" lvl="3" marL="9525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4pPr>
            <a:lvl5pPr indent="177799" lvl="4" marL="11811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35" name="Shape 135"/>
          <p:cNvSpPr txBox="1"/>
          <p:nvPr>
            <p:ph idx="12" type="sldNum"/>
          </p:nvPr>
        </p:nvSpPr>
        <p:spPr>
          <a:xfrm>
            <a:off x="4482330" y="6509741"/>
            <a:ext cx="172799" cy="2491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Gill Sans"/>
              <a:buNone/>
            </a:pPr>
            <a:fld id="{00000000-1234-1234-1234-123412341234}" type="slidenum">
              <a:rPr lang="ko-KR" sz="900">
                <a:solidFill>
                  <a:schemeClr val="dk1"/>
                </a:solidFill>
                <a:latin typeface="Gill Sans"/>
                <a:ea typeface="Gill Sans"/>
                <a:cs typeface="Gill Sans"/>
                <a:sym typeface="Gill Sans"/>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mp; Bullets">
    <p:spTree>
      <p:nvGrpSpPr>
        <p:cNvPr id="136" name="Shape 136"/>
        <p:cNvGrpSpPr/>
        <p:nvPr/>
      </p:nvGrpSpPr>
      <p:grpSpPr>
        <a:xfrm>
          <a:off x="0" y="0"/>
          <a:ext cx="0" cy="0"/>
          <a:chOff x="0" y="0"/>
          <a:chExt cx="0" cy="0"/>
        </a:xfrm>
      </p:grpSpPr>
      <p:sp>
        <p:nvSpPr>
          <p:cNvPr id="137" name="Shape 137"/>
          <p:cNvSpPr txBox="1"/>
          <p:nvPr>
            <p:ph type="title"/>
          </p:nvPr>
        </p:nvSpPr>
        <p:spPr>
          <a:xfrm>
            <a:off x="1645293" y="312538"/>
            <a:ext cx="5853299" cy="15179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38" name="Shape 138"/>
          <p:cNvSpPr txBox="1"/>
          <p:nvPr>
            <p:ph idx="1" type="body"/>
          </p:nvPr>
        </p:nvSpPr>
        <p:spPr>
          <a:xfrm>
            <a:off x="1645293" y="1830584"/>
            <a:ext cx="5853299" cy="4420399"/>
          </a:xfrm>
          <a:prstGeom prst="rect">
            <a:avLst/>
          </a:prstGeom>
          <a:noFill/>
          <a:ln>
            <a:noFill/>
          </a:ln>
        </p:spPr>
        <p:txBody>
          <a:bodyPr anchorCtr="0" anchor="ctr" bIns="91425" lIns="91425" rIns="91425" tIns="91425"/>
          <a:lstStyle>
            <a:lvl1pPr indent="-50800" lvl="0" marL="2286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50800" lvl="1" marL="3937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50800" lvl="2" marL="5588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63500" lvl="3" marL="7366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50800" lvl="4" marL="9017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39" name="Shape 139"/>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40" name="Shape 140"/>
        <p:cNvGrpSpPr/>
        <p:nvPr/>
      </p:nvGrpSpPr>
      <p:grpSpPr>
        <a:xfrm>
          <a:off x="0" y="0"/>
          <a:ext cx="0" cy="0"/>
          <a:chOff x="0" y="0"/>
          <a:chExt cx="0" cy="0"/>
        </a:xfrm>
      </p:grpSpPr>
      <p:sp>
        <p:nvSpPr>
          <p:cNvPr id="141" name="Shape 141"/>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142" name="Shape 142"/>
        <p:cNvGrpSpPr/>
        <p:nvPr/>
      </p:nvGrpSpPr>
      <p:grpSpPr>
        <a:xfrm>
          <a:off x="0" y="0"/>
          <a:ext cx="0" cy="0"/>
          <a:chOff x="0" y="0"/>
          <a:chExt cx="0" cy="0"/>
        </a:xfrm>
      </p:grpSpPr>
      <p:sp>
        <p:nvSpPr>
          <p:cNvPr id="143" name="Shape 143"/>
          <p:cNvSpPr txBox="1"/>
          <p:nvPr>
            <p:ph type="title"/>
          </p:nvPr>
        </p:nvSpPr>
        <p:spPr>
          <a:xfrm>
            <a:off x="449745" y="305488"/>
            <a:ext cx="8241899" cy="927199"/>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44" name="Shape 144"/>
          <p:cNvSpPr txBox="1"/>
          <p:nvPr>
            <p:ph idx="12" type="sldNum"/>
          </p:nvPr>
        </p:nvSpPr>
        <p:spPr>
          <a:xfrm>
            <a:off x="4419600" y="6172200"/>
            <a:ext cx="2133599" cy="368400"/>
          </a:xfrm>
          <a:prstGeom prst="rect">
            <a:avLst/>
          </a:prstGeom>
          <a:noFill/>
          <a:ln>
            <a:noFill/>
          </a:ln>
        </p:spPr>
        <p:txBody>
          <a:bodyPr anchorCtr="0" anchor="ctr" bIns="34275" lIns="34275" rIns="34275" tIns="34275">
            <a:noAutofit/>
          </a:bodyPr>
          <a:lstStyle/>
          <a:p>
            <a:pPr indent="0" lvl="0" marL="0" marR="0" rtl="0" algn="r">
              <a:spcBef>
                <a:spcPts val="0"/>
              </a:spcBef>
              <a:buClr>
                <a:srgbClr val="000000"/>
              </a:buClr>
              <a:buSzPct val="25000"/>
              <a:buFont typeface="Calibri"/>
              <a:buNone/>
            </a:pPr>
            <a:fld id="{00000000-1234-1234-1234-123412341234}" type="slidenum">
              <a:rPr lang="ko-KR" sz="900">
                <a:solidFill>
                  <a:schemeClr val="dk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제목 및 내용">
    <p:spTree>
      <p:nvGrpSpPr>
        <p:cNvPr id="29" name="Shape 29"/>
        <p:cNvGrpSpPr/>
        <p:nvPr/>
      </p:nvGrpSpPr>
      <p:grpSpPr>
        <a:xfrm>
          <a:off x="0" y="0"/>
          <a:ext cx="0" cy="0"/>
          <a:chOff x="0" y="0"/>
          <a:chExt cx="0" cy="0"/>
        </a:xfrm>
      </p:grpSpPr>
      <p:sp>
        <p:nvSpPr>
          <p:cNvPr id="30" name="Shape 30"/>
          <p:cNvSpPr txBox="1"/>
          <p:nvPr>
            <p:ph type="title"/>
          </p:nvPr>
        </p:nvSpPr>
        <p:spPr>
          <a:xfrm>
            <a:off x="457200" y="539495"/>
            <a:ext cx="8229600" cy="960119"/>
          </a:xfrm>
          <a:prstGeom prst="rect">
            <a:avLst/>
          </a:prstGeom>
          <a:noFill/>
          <a:ln>
            <a:noFill/>
          </a:ln>
        </p:spPr>
        <p:txBody>
          <a:bodyPr anchorCtr="0" anchor="ctr" bIns="91425" lIns="91425" rIns="91425" tIns="91425"/>
          <a:lstStyle>
            <a:lvl1pPr indent="0" lvl="0" marL="0" marR="0" rtl="0" algn="ctr">
              <a:spcBef>
                <a:spcPts val="0"/>
              </a:spcBef>
              <a:buClr>
                <a:schemeClr val="dk2"/>
              </a:buClr>
              <a:buFont typeface="Questrial"/>
              <a:buNone/>
              <a:defRPr b="0" i="0" sz="44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31" name="Shape 31"/>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60020" lvl="0" marL="342900" marR="0" rtl="0" algn="l">
              <a:spcBef>
                <a:spcPts val="640"/>
              </a:spcBef>
              <a:buClr>
                <a:schemeClr val="accent1"/>
              </a:buClr>
              <a:buSzPct val="90000"/>
              <a:buFont typeface="Noto Sans Symbols"/>
              <a:buChar char="▶"/>
              <a:defRPr b="0" i="0" sz="3200" u="none" cap="none" strike="noStrike">
                <a:solidFill>
                  <a:schemeClr val="dk1"/>
                </a:solidFill>
                <a:latin typeface="Questrial"/>
                <a:ea typeface="Questrial"/>
                <a:cs typeface="Questrial"/>
                <a:sym typeface="Questrial"/>
              </a:defRPr>
            </a:lvl1pPr>
            <a:lvl2pPr indent="-125730" lvl="1" marL="742950" marR="0" rtl="0" algn="l">
              <a:spcBef>
                <a:spcPts val="560"/>
              </a:spcBef>
              <a:buClr>
                <a:schemeClr val="accent2"/>
              </a:buClr>
              <a:buSzPct val="90000"/>
              <a:buFont typeface="Noto Sans Symbols"/>
              <a:buChar char="▶"/>
              <a:defRPr b="0" i="0" sz="2800" u="none" cap="none" strike="noStrike">
                <a:solidFill>
                  <a:schemeClr val="dk1"/>
                </a:solidFill>
                <a:latin typeface="Questrial"/>
                <a:ea typeface="Questrial"/>
                <a:cs typeface="Questrial"/>
                <a:sym typeface="Questrial"/>
              </a:defRPr>
            </a:lvl2pPr>
            <a:lvl3pPr indent="-91439" lvl="2" marL="1143000" marR="0" rtl="0" algn="l">
              <a:spcBef>
                <a:spcPts val="480"/>
              </a:spcBef>
              <a:buClr>
                <a:schemeClr val="accent3"/>
              </a:buClr>
              <a:buSzPct val="90000"/>
              <a:buFont typeface="Noto Sans Symbols"/>
              <a:buChar char="▶"/>
              <a:defRPr b="0" i="0" sz="2400" u="none" cap="none" strike="noStrike">
                <a:solidFill>
                  <a:schemeClr val="dk1"/>
                </a:solidFill>
                <a:latin typeface="Questrial"/>
                <a:ea typeface="Questrial"/>
                <a:cs typeface="Questrial"/>
                <a:sym typeface="Questrial"/>
              </a:defRPr>
            </a:lvl3pPr>
            <a:lvl4pPr indent="-114300" lvl="3" marL="1600200" marR="0" rtl="0" algn="l">
              <a:spcBef>
                <a:spcPts val="400"/>
              </a:spcBef>
              <a:buClr>
                <a:schemeClr val="accent4"/>
              </a:buClr>
              <a:buSzPct val="90000"/>
              <a:buFont typeface="Noto Sans Symbols"/>
              <a:buChar char="▶"/>
              <a:defRPr b="0" i="0" sz="2000" u="none" cap="none" strike="noStrike">
                <a:solidFill>
                  <a:schemeClr val="dk1"/>
                </a:solidFill>
                <a:latin typeface="Questrial"/>
                <a:ea typeface="Questrial"/>
                <a:cs typeface="Questrial"/>
                <a:sym typeface="Questrial"/>
              </a:defRPr>
            </a:lvl4pPr>
            <a:lvl5pPr indent="-114300" lvl="4" marL="2057400" marR="0" rtl="0" algn="l">
              <a:spcBef>
                <a:spcPts val="400"/>
              </a:spcBef>
              <a:buClr>
                <a:schemeClr val="accent5"/>
              </a:buClr>
              <a:buSzPct val="90000"/>
              <a:buFont typeface="Noto Sans Symbols"/>
              <a:buChar char="▶"/>
              <a:defRPr b="0" i="0" sz="2000" u="none" cap="none" strike="noStrike">
                <a:solidFill>
                  <a:schemeClr val="dk1"/>
                </a:solidFill>
                <a:latin typeface="Questrial"/>
                <a:ea typeface="Questrial"/>
                <a:cs typeface="Questrial"/>
                <a:sym typeface="Quest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9pPr>
          </a:lstStyle>
          <a:p/>
        </p:txBody>
      </p:sp>
      <p:sp>
        <p:nvSpPr>
          <p:cNvPr id="32" name="Shape 32"/>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3" name="Shape 33"/>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34" name="Shape 34"/>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ko-KR" sz="1200" u="none" cap="none" strike="noStrike">
                <a:solidFill>
                  <a:srgbClr val="888888"/>
                </a:solidFill>
                <a:latin typeface="Questrial"/>
                <a:ea typeface="Questrial"/>
                <a:cs typeface="Questrial"/>
                <a:sym typeface="Quest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mp; Bullets">
    <p:spTree>
      <p:nvGrpSpPr>
        <p:cNvPr id="145" name="Shape 145"/>
        <p:cNvGrpSpPr/>
        <p:nvPr/>
      </p:nvGrpSpPr>
      <p:grpSpPr>
        <a:xfrm>
          <a:off x="0" y="0"/>
          <a:ext cx="0" cy="0"/>
          <a:chOff x="0" y="0"/>
          <a:chExt cx="0" cy="0"/>
        </a:xfrm>
      </p:grpSpPr>
      <p:sp>
        <p:nvSpPr>
          <p:cNvPr id="146" name="Shape 146"/>
          <p:cNvSpPr txBox="1"/>
          <p:nvPr>
            <p:ph type="title"/>
          </p:nvPr>
        </p:nvSpPr>
        <p:spPr>
          <a:xfrm>
            <a:off x="1812725" y="178593"/>
            <a:ext cx="5518499" cy="1714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Gill Sans"/>
              <a:buNone/>
              <a:defRPr b="0" i="0" sz="3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47" name="Shape 147"/>
          <p:cNvSpPr txBox="1"/>
          <p:nvPr>
            <p:ph idx="1" type="body"/>
          </p:nvPr>
        </p:nvSpPr>
        <p:spPr>
          <a:xfrm>
            <a:off x="1812725" y="1946671"/>
            <a:ext cx="5518499" cy="4018400"/>
          </a:xfrm>
          <a:prstGeom prst="rect">
            <a:avLst/>
          </a:prstGeom>
          <a:noFill/>
          <a:ln>
            <a:noFill/>
          </a:ln>
        </p:spPr>
        <p:txBody>
          <a:bodyPr anchorCtr="0" anchor="ctr" bIns="91425" lIns="91425" rIns="91425" tIns="91425"/>
          <a:lstStyle>
            <a:lvl1pPr indent="190499" lvl="0" marL="406400" marR="0" rtl="0" algn="l">
              <a:lnSpc>
                <a:spcPct val="100000"/>
              </a:lnSpc>
              <a:spcBef>
                <a:spcPts val="1200"/>
              </a:spcBef>
              <a:spcAft>
                <a:spcPts val="0"/>
              </a:spcAft>
              <a:buClr>
                <a:srgbClr val="000000"/>
              </a:buClr>
              <a:buSzPct val="171428"/>
              <a:buFont typeface="Noto Sans Symbols"/>
              <a:buChar char="●"/>
              <a:defRPr b="0" i="0" sz="2100" u="none" cap="none" strike="noStrike">
                <a:solidFill>
                  <a:srgbClr val="000000"/>
                </a:solidFill>
                <a:latin typeface="Gill Sans"/>
                <a:ea typeface="Gill Sans"/>
                <a:cs typeface="Gill Sans"/>
                <a:sym typeface="Gill Sans"/>
              </a:defRPr>
            </a:lvl1pPr>
            <a:lvl2pPr indent="190499" lvl="1" marL="5461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2pPr>
            <a:lvl3pPr indent="190499" lvl="2" marL="7493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3pPr>
            <a:lvl4pPr indent="190499" lvl="3" marL="9525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4pPr>
            <a:lvl5pPr indent="177799" lvl="4" marL="1181100" marR="0" rtl="0" algn="l">
              <a:lnSpc>
                <a:spcPct val="100000"/>
              </a:lnSpc>
              <a:spcBef>
                <a:spcPts val="300"/>
              </a:spcBef>
              <a:spcAft>
                <a:spcPts val="0"/>
              </a:spcAft>
              <a:buClr>
                <a:srgbClr val="000000"/>
              </a:buClr>
              <a:buSzPct val="168421"/>
              <a:buFont typeface="Noto Sans Symbols"/>
              <a:buChar char="●"/>
              <a:defRPr b="0" i="0" sz="1900" u="none" cap="none" strike="noStrike">
                <a:solidFill>
                  <a:srgbClr val="000000"/>
                </a:solidFill>
                <a:latin typeface="Gill Sans"/>
                <a:ea typeface="Gill Sans"/>
                <a:cs typeface="Gill Sans"/>
                <a:sym typeface="Gill Sans"/>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48" name="Shape 148"/>
          <p:cNvSpPr txBox="1"/>
          <p:nvPr>
            <p:ph idx="12" type="sldNum"/>
          </p:nvPr>
        </p:nvSpPr>
        <p:spPr>
          <a:xfrm>
            <a:off x="4482330" y="6509741"/>
            <a:ext cx="172799" cy="2491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Gill Sans"/>
              <a:buNone/>
            </a:pPr>
            <a:fld id="{00000000-1234-1234-1234-123412341234}" type="slidenum">
              <a:rPr lang="ko-KR" sz="900">
                <a:solidFill>
                  <a:schemeClr val="dk1"/>
                </a:solidFill>
                <a:latin typeface="Gill Sans"/>
                <a:ea typeface="Gill Sans"/>
                <a:cs typeface="Gill Sans"/>
                <a:sym typeface="Gill Sans"/>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1_Title &amp; Subtitle">
    <p:spTree>
      <p:nvGrpSpPr>
        <p:cNvPr id="149" name="Shape 149"/>
        <p:cNvGrpSpPr/>
        <p:nvPr/>
      </p:nvGrpSpPr>
      <p:grpSpPr>
        <a:xfrm>
          <a:off x="0" y="0"/>
          <a:ext cx="0" cy="0"/>
          <a:chOff x="0" y="0"/>
          <a:chExt cx="0" cy="0"/>
        </a:xfrm>
      </p:grpSpPr>
      <p:sp>
        <p:nvSpPr>
          <p:cNvPr id="150" name="Shape 150"/>
          <p:cNvSpPr txBox="1"/>
          <p:nvPr>
            <p:ph type="title"/>
          </p:nvPr>
        </p:nvSpPr>
        <p:spPr>
          <a:xfrm>
            <a:off x="1812725" y="1151929"/>
            <a:ext cx="5518499" cy="2321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51" name="Shape 151"/>
          <p:cNvSpPr txBox="1"/>
          <p:nvPr>
            <p:ph idx="1" type="body"/>
          </p:nvPr>
        </p:nvSpPr>
        <p:spPr>
          <a:xfrm>
            <a:off x="1812725" y="3536155"/>
            <a:ext cx="5518499" cy="7948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52" name="Shape 152"/>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Horizontal">
    <p:spTree>
      <p:nvGrpSpPr>
        <p:cNvPr id="153" name="Shape 153"/>
        <p:cNvGrpSpPr/>
        <p:nvPr/>
      </p:nvGrpSpPr>
      <p:grpSpPr>
        <a:xfrm>
          <a:off x="0" y="0"/>
          <a:ext cx="0" cy="0"/>
          <a:chOff x="0" y="0"/>
          <a:chExt cx="0" cy="0"/>
        </a:xfrm>
      </p:grpSpPr>
      <p:sp>
        <p:nvSpPr>
          <p:cNvPr id="154" name="Shape 154"/>
          <p:cNvSpPr/>
          <p:nvPr>
            <p:ph idx="2" type="pic"/>
          </p:nvPr>
        </p:nvSpPr>
        <p:spPr>
          <a:xfrm>
            <a:off x="1990202" y="446483"/>
            <a:ext cx="5156999" cy="4161200"/>
          </a:xfrm>
          <a:prstGeom prst="rect">
            <a:avLst/>
          </a:prstGeom>
          <a:noFill/>
          <a:ln>
            <a:noFill/>
          </a:ln>
        </p:spPr>
        <p:txBody>
          <a:bodyPr anchorCtr="0" anchor="t" bIns="91425" lIns="91425" rIns="91425" tIns="91425"/>
          <a:lstStyle>
            <a:lvl1pPr indent="1270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55" name="Shape 155"/>
          <p:cNvSpPr txBox="1"/>
          <p:nvPr>
            <p:ph type="title"/>
          </p:nvPr>
        </p:nvSpPr>
        <p:spPr>
          <a:xfrm>
            <a:off x="1812725" y="4723803"/>
            <a:ext cx="5518499" cy="10000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56" name="Shape 156"/>
          <p:cNvSpPr txBox="1"/>
          <p:nvPr>
            <p:ph idx="1" type="body"/>
          </p:nvPr>
        </p:nvSpPr>
        <p:spPr>
          <a:xfrm>
            <a:off x="1812725" y="5759648"/>
            <a:ext cx="5518499" cy="7948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57" name="Shape 157"/>
          <p:cNvSpPr txBox="1"/>
          <p:nvPr>
            <p:ph idx="12" type="sldNum"/>
          </p:nvPr>
        </p:nvSpPr>
        <p:spPr>
          <a:xfrm>
            <a:off x="4475930" y="6500812"/>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Center">
    <p:spTree>
      <p:nvGrpSpPr>
        <p:cNvPr id="158" name="Shape 158"/>
        <p:cNvGrpSpPr/>
        <p:nvPr/>
      </p:nvGrpSpPr>
      <p:grpSpPr>
        <a:xfrm>
          <a:off x="0" y="0"/>
          <a:ext cx="0" cy="0"/>
          <a:chOff x="0" y="0"/>
          <a:chExt cx="0" cy="0"/>
        </a:xfrm>
      </p:grpSpPr>
      <p:sp>
        <p:nvSpPr>
          <p:cNvPr id="159" name="Shape 159"/>
          <p:cNvSpPr txBox="1"/>
          <p:nvPr>
            <p:ph type="title"/>
          </p:nvPr>
        </p:nvSpPr>
        <p:spPr>
          <a:xfrm>
            <a:off x="1812725" y="2268174"/>
            <a:ext cx="5518499" cy="23215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60" name="Shape 160"/>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Vertical">
    <p:spTree>
      <p:nvGrpSpPr>
        <p:cNvPr id="161" name="Shape 161"/>
        <p:cNvGrpSpPr/>
        <p:nvPr/>
      </p:nvGrpSpPr>
      <p:grpSpPr>
        <a:xfrm>
          <a:off x="0" y="0"/>
          <a:ext cx="0" cy="0"/>
          <a:chOff x="0" y="0"/>
          <a:chExt cx="0" cy="0"/>
        </a:xfrm>
      </p:grpSpPr>
      <p:sp>
        <p:nvSpPr>
          <p:cNvPr id="162" name="Shape 162"/>
          <p:cNvSpPr/>
          <p:nvPr>
            <p:ph idx="2" type="pic"/>
          </p:nvPr>
        </p:nvSpPr>
        <p:spPr>
          <a:xfrm>
            <a:off x="4685853" y="446483"/>
            <a:ext cx="2812800" cy="5786399"/>
          </a:xfrm>
          <a:prstGeom prst="rect">
            <a:avLst/>
          </a:prstGeom>
          <a:noFill/>
          <a:ln>
            <a:noFill/>
          </a:ln>
        </p:spPr>
        <p:txBody>
          <a:bodyPr anchorCtr="0" anchor="t" bIns="91425" lIns="91425" rIns="91425" tIns="91425"/>
          <a:lstStyle>
            <a:lvl1pPr indent="1270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63" name="Shape 163"/>
          <p:cNvSpPr txBox="1"/>
          <p:nvPr>
            <p:ph type="title"/>
          </p:nvPr>
        </p:nvSpPr>
        <p:spPr>
          <a:xfrm>
            <a:off x="1645293" y="446483"/>
            <a:ext cx="2812800" cy="28040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000000"/>
              </a:buClr>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64" name="Shape 164"/>
          <p:cNvSpPr txBox="1"/>
          <p:nvPr>
            <p:ph idx="1" type="body"/>
          </p:nvPr>
        </p:nvSpPr>
        <p:spPr>
          <a:xfrm>
            <a:off x="1645293" y="3348666"/>
            <a:ext cx="2812800" cy="2884398"/>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1pPr>
            <a:lvl2pPr indent="88900" lvl="1"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2pPr>
            <a:lvl3pPr indent="177800" lvl="2"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3pPr>
            <a:lvl4pPr indent="254000" lvl="3"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4pPr>
            <a:lvl5pPr indent="342900" lvl="4" marL="0" marR="0" rtl="0" algn="ctr">
              <a:lnSpc>
                <a:spcPct val="100000"/>
              </a:lnSpc>
              <a:spcBef>
                <a:spcPts val="0"/>
              </a:spcBef>
              <a:spcAft>
                <a:spcPts val="0"/>
              </a:spcAft>
              <a:buClr>
                <a:srgbClr val="000000"/>
              </a:buClr>
              <a:buFont typeface="Noto Sans Symbols"/>
              <a:buNone/>
              <a:defRPr b="0" i="0" sz="1700" u="none" cap="none" strike="noStrike">
                <a:solidFill>
                  <a:srgbClr val="000000"/>
                </a:solidFill>
                <a:latin typeface="Helvetica Neue"/>
                <a:ea typeface="Helvetica Neue"/>
                <a:cs typeface="Helvetica Neue"/>
                <a:sym typeface="Helvetica Neue"/>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65" name="Shape 165"/>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Top">
    <p:spTree>
      <p:nvGrpSpPr>
        <p:cNvPr id="166" name="Shape 166"/>
        <p:cNvGrpSpPr/>
        <p:nvPr/>
      </p:nvGrpSpPr>
      <p:grpSpPr>
        <a:xfrm>
          <a:off x="0" y="0"/>
          <a:ext cx="0" cy="0"/>
          <a:chOff x="0" y="0"/>
          <a:chExt cx="0" cy="0"/>
        </a:xfrm>
      </p:grpSpPr>
      <p:sp>
        <p:nvSpPr>
          <p:cNvPr id="167" name="Shape 167"/>
          <p:cNvSpPr txBox="1"/>
          <p:nvPr>
            <p:ph type="title"/>
          </p:nvPr>
        </p:nvSpPr>
        <p:spPr>
          <a:xfrm>
            <a:off x="1645293" y="312538"/>
            <a:ext cx="5853299" cy="15179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68" name="Shape 168"/>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Bullets &amp; Photo">
    <p:spTree>
      <p:nvGrpSpPr>
        <p:cNvPr id="169" name="Shape 169"/>
        <p:cNvGrpSpPr/>
        <p:nvPr/>
      </p:nvGrpSpPr>
      <p:grpSpPr>
        <a:xfrm>
          <a:off x="0" y="0"/>
          <a:ext cx="0" cy="0"/>
          <a:chOff x="0" y="0"/>
          <a:chExt cx="0" cy="0"/>
        </a:xfrm>
      </p:grpSpPr>
      <p:sp>
        <p:nvSpPr>
          <p:cNvPr id="170" name="Shape 170"/>
          <p:cNvSpPr/>
          <p:nvPr>
            <p:ph idx="2" type="pic"/>
          </p:nvPr>
        </p:nvSpPr>
        <p:spPr>
          <a:xfrm>
            <a:off x="4685853" y="1830584"/>
            <a:ext cx="2812800" cy="4420399"/>
          </a:xfrm>
          <a:prstGeom prst="rect">
            <a:avLst/>
          </a:prstGeom>
          <a:noFill/>
          <a:ln>
            <a:noFill/>
          </a:ln>
        </p:spPr>
        <p:txBody>
          <a:bodyPr anchorCtr="0" anchor="t" bIns="91425" lIns="91425" rIns="91425" tIns="91425"/>
          <a:lstStyle>
            <a:lvl1pPr indent="1270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71" name="Shape 171"/>
          <p:cNvSpPr txBox="1"/>
          <p:nvPr>
            <p:ph type="title"/>
          </p:nvPr>
        </p:nvSpPr>
        <p:spPr>
          <a:xfrm>
            <a:off x="1645293" y="312538"/>
            <a:ext cx="5853299" cy="15179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Helvetica Neue"/>
              <a:buNone/>
              <a:defRPr b="0" i="0" sz="4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72" name="Shape 172"/>
          <p:cNvSpPr txBox="1"/>
          <p:nvPr>
            <p:ph idx="1" type="body"/>
          </p:nvPr>
        </p:nvSpPr>
        <p:spPr>
          <a:xfrm>
            <a:off x="1645293" y="1830584"/>
            <a:ext cx="2812800" cy="4420399"/>
          </a:xfrm>
          <a:prstGeom prst="rect">
            <a:avLst/>
          </a:prstGeom>
          <a:noFill/>
          <a:ln>
            <a:noFill/>
          </a:ln>
        </p:spPr>
        <p:txBody>
          <a:bodyPr anchorCtr="0" anchor="ctr" bIns="91425" lIns="91425" rIns="91425" tIns="91425"/>
          <a:lstStyle>
            <a:lvl1pPr indent="-44450" lvl="0" marL="177800" marR="0" rtl="0" algn="l">
              <a:lnSpc>
                <a:spcPct val="100000"/>
              </a:lnSpc>
              <a:spcBef>
                <a:spcPts val="1700"/>
              </a:spcBef>
              <a:spcAft>
                <a:spcPts val="0"/>
              </a:spcAft>
              <a:buClr>
                <a:srgbClr val="000000"/>
              </a:buClr>
              <a:buSzPct val="78571"/>
              <a:buFont typeface="Noto Sans Symbols"/>
              <a:buChar char="●"/>
              <a:defRPr b="0" i="0" sz="1400" u="none" cap="none" strike="noStrike">
                <a:solidFill>
                  <a:srgbClr val="000000"/>
                </a:solidFill>
                <a:latin typeface="Helvetica Neue"/>
                <a:ea typeface="Helvetica Neue"/>
                <a:cs typeface="Helvetica Neue"/>
                <a:sym typeface="Helvetica Neue"/>
              </a:defRPr>
            </a:lvl1pPr>
            <a:lvl2pPr indent="-44450" lvl="1" marL="304800" marR="0" rtl="0" algn="l">
              <a:lnSpc>
                <a:spcPct val="100000"/>
              </a:lnSpc>
              <a:spcBef>
                <a:spcPts val="1700"/>
              </a:spcBef>
              <a:spcAft>
                <a:spcPts val="0"/>
              </a:spcAft>
              <a:buClr>
                <a:srgbClr val="000000"/>
              </a:buClr>
              <a:buSzPct val="78571"/>
              <a:buFont typeface="Noto Sans Symbols"/>
              <a:buChar char="●"/>
              <a:defRPr b="0" i="0" sz="1400" u="none" cap="none" strike="noStrike">
                <a:solidFill>
                  <a:srgbClr val="000000"/>
                </a:solidFill>
                <a:latin typeface="Helvetica Neue"/>
                <a:ea typeface="Helvetica Neue"/>
                <a:cs typeface="Helvetica Neue"/>
                <a:sym typeface="Helvetica Neue"/>
              </a:defRPr>
            </a:lvl2pPr>
            <a:lvl3pPr indent="-31750" lvl="2" marL="431800" marR="0" rtl="0" algn="l">
              <a:lnSpc>
                <a:spcPct val="100000"/>
              </a:lnSpc>
              <a:spcBef>
                <a:spcPts val="1700"/>
              </a:spcBef>
              <a:spcAft>
                <a:spcPts val="0"/>
              </a:spcAft>
              <a:buClr>
                <a:srgbClr val="000000"/>
              </a:buClr>
              <a:buSzPct val="78571"/>
              <a:buFont typeface="Noto Sans Symbols"/>
              <a:buChar char="●"/>
              <a:defRPr b="0" i="0" sz="1400" u="none" cap="none" strike="noStrike">
                <a:solidFill>
                  <a:srgbClr val="000000"/>
                </a:solidFill>
                <a:latin typeface="Helvetica Neue"/>
                <a:ea typeface="Helvetica Neue"/>
                <a:cs typeface="Helvetica Neue"/>
                <a:sym typeface="Helvetica Neue"/>
              </a:defRPr>
            </a:lvl3pPr>
            <a:lvl4pPr indent="-31750" lvl="3" marL="558800" marR="0" rtl="0" algn="l">
              <a:lnSpc>
                <a:spcPct val="100000"/>
              </a:lnSpc>
              <a:spcBef>
                <a:spcPts val="1700"/>
              </a:spcBef>
              <a:spcAft>
                <a:spcPts val="0"/>
              </a:spcAft>
              <a:buClr>
                <a:srgbClr val="000000"/>
              </a:buClr>
              <a:buSzPct val="78571"/>
              <a:buFont typeface="Noto Sans Symbols"/>
              <a:buChar char="●"/>
              <a:defRPr b="0" i="0" sz="1400" u="none" cap="none" strike="noStrike">
                <a:solidFill>
                  <a:srgbClr val="000000"/>
                </a:solidFill>
                <a:latin typeface="Helvetica Neue"/>
                <a:ea typeface="Helvetica Neue"/>
                <a:cs typeface="Helvetica Neue"/>
                <a:sym typeface="Helvetica Neue"/>
              </a:defRPr>
            </a:lvl4pPr>
            <a:lvl5pPr indent="-31750" lvl="4" marL="685800" marR="0" rtl="0" algn="l">
              <a:lnSpc>
                <a:spcPct val="100000"/>
              </a:lnSpc>
              <a:spcBef>
                <a:spcPts val="1700"/>
              </a:spcBef>
              <a:spcAft>
                <a:spcPts val="0"/>
              </a:spcAft>
              <a:buClr>
                <a:srgbClr val="000000"/>
              </a:buClr>
              <a:buSzPct val="78571"/>
              <a:buFont typeface="Noto Sans Symbols"/>
              <a:buChar char="●"/>
              <a:defRPr b="0" i="0" sz="1400" u="none" cap="none" strike="noStrike">
                <a:solidFill>
                  <a:srgbClr val="000000"/>
                </a:solidFill>
                <a:latin typeface="Helvetica Neue"/>
                <a:ea typeface="Helvetica Neue"/>
                <a:cs typeface="Helvetica Neue"/>
                <a:sym typeface="Helvetica Neue"/>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73" name="Shape 173"/>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p:spTree>
      <p:nvGrpSpPr>
        <p:cNvPr id="174" name="Shape 174"/>
        <p:cNvGrpSpPr/>
        <p:nvPr/>
      </p:nvGrpSpPr>
      <p:grpSpPr>
        <a:xfrm>
          <a:off x="0" y="0"/>
          <a:ext cx="0" cy="0"/>
          <a:chOff x="0" y="0"/>
          <a:chExt cx="0" cy="0"/>
        </a:xfrm>
      </p:grpSpPr>
      <p:sp>
        <p:nvSpPr>
          <p:cNvPr id="175" name="Shape 175"/>
          <p:cNvSpPr txBox="1"/>
          <p:nvPr>
            <p:ph idx="1" type="body"/>
          </p:nvPr>
        </p:nvSpPr>
        <p:spPr>
          <a:xfrm>
            <a:off x="1645293" y="892967"/>
            <a:ext cx="5853299" cy="5072000"/>
          </a:xfrm>
          <a:prstGeom prst="rect">
            <a:avLst/>
          </a:prstGeom>
          <a:noFill/>
          <a:ln>
            <a:noFill/>
          </a:ln>
        </p:spPr>
        <p:txBody>
          <a:bodyPr anchorCtr="0" anchor="ctr" bIns="91425" lIns="91425" rIns="91425" tIns="91425"/>
          <a:lstStyle>
            <a:lvl1pPr indent="-50800" lvl="0" marL="2286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1pPr>
            <a:lvl2pPr indent="-50800" lvl="1" marL="3937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2pPr>
            <a:lvl3pPr indent="-50800" lvl="2" marL="5588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3pPr>
            <a:lvl4pPr indent="-63500" lvl="3" marL="7366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4pPr>
            <a:lvl5pPr indent="-50800" lvl="4" marL="901700" marR="0" rtl="0" algn="l">
              <a:lnSpc>
                <a:spcPct val="100000"/>
              </a:lnSpc>
              <a:spcBef>
                <a:spcPts val="2200"/>
              </a:spcBef>
              <a:spcAft>
                <a:spcPts val="0"/>
              </a:spcAft>
              <a:buClr>
                <a:srgbClr val="000000"/>
              </a:buClr>
              <a:buSzPct val="73684"/>
              <a:buFont typeface="Noto Sans Symbols"/>
              <a:buChar char="●"/>
              <a:defRPr b="0" i="0" sz="1900" u="none" cap="none" strike="noStrike">
                <a:solidFill>
                  <a:srgbClr val="000000"/>
                </a:solidFill>
                <a:latin typeface="Helvetica Neue"/>
                <a:ea typeface="Helvetica Neue"/>
                <a:cs typeface="Helvetica Neue"/>
                <a:sym typeface="Helvetica Neue"/>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76" name="Shape 176"/>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3 Up">
    <p:spTree>
      <p:nvGrpSpPr>
        <p:cNvPr id="177" name="Shape 177"/>
        <p:cNvGrpSpPr/>
        <p:nvPr/>
      </p:nvGrpSpPr>
      <p:grpSpPr>
        <a:xfrm>
          <a:off x="0" y="0"/>
          <a:ext cx="0" cy="0"/>
          <a:chOff x="0" y="0"/>
          <a:chExt cx="0" cy="0"/>
        </a:xfrm>
      </p:grpSpPr>
      <p:sp>
        <p:nvSpPr>
          <p:cNvPr id="178" name="Shape 178"/>
          <p:cNvSpPr/>
          <p:nvPr>
            <p:ph idx="2" type="pic"/>
          </p:nvPr>
        </p:nvSpPr>
        <p:spPr>
          <a:xfrm>
            <a:off x="4685853" y="3580837"/>
            <a:ext cx="2812800" cy="2651998"/>
          </a:xfrm>
          <a:prstGeom prst="rect">
            <a:avLst/>
          </a:prstGeom>
          <a:noFill/>
          <a:ln>
            <a:noFill/>
          </a:ln>
        </p:spPr>
        <p:txBody>
          <a:bodyPr anchorCtr="0" anchor="t" bIns="91425" lIns="91425" rIns="91425" tIns="91425"/>
          <a:lstStyle>
            <a:lvl1pPr indent="1270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79" name="Shape 179"/>
          <p:cNvSpPr/>
          <p:nvPr>
            <p:ph idx="3" type="pic"/>
          </p:nvPr>
        </p:nvSpPr>
        <p:spPr>
          <a:xfrm>
            <a:off x="4689155" y="625077"/>
            <a:ext cx="2812798" cy="2652000"/>
          </a:xfrm>
          <a:prstGeom prst="rect">
            <a:avLst/>
          </a:prstGeom>
          <a:noFill/>
          <a:ln>
            <a:noFill/>
          </a:ln>
        </p:spPr>
        <p:txBody>
          <a:bodyPr anchorCtr="0" anchor="t" bIns="91425" lIns="91425" rIns="91425" tIns="91425"/>
          <a:lstStyle>
            <a:lvl1pPr indent="1270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80" name="Shape 180"/>
          <p:cNvSpPr/>
          <p:nvPr>
            <p:ph idx="4" type="pic"/>
          </p:nvPr>
        </p:nvSpPr>
        <p:spPr>
          <a:xfrm>
            <a:off x="1645293" y="625077"/>
            <a:ext cx="2812800" cy="5608000"/>
          </a:xfrm>
          <a:prstGeom prst="rect">
            <a:avLst/>
          </a:prstGeom>
          <a:noFill/>
          <a:ln>
            <a:noFill/>
          </a:ln>
        </p:spPr>
        <p:txBody>
          <a:bodyPr anchorCtr="0" anchor="t" bIns="91425" lIns="91425" rIns="91425" tIns="91425"/>
          <a:lstStyle>
            <a:lvl1pPr indent="1270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81" name="Shape 181"/>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182" name="Shape 182"/>
        <p:cNvGrpSpPr/>
        <p:nvPr/>
      </p:nvGrpSpPr>
      <p:grpSpPr>
        <a:xfrm>
          <a:off x="0" y="0"/>
          <a:ext cx="0" cy="0"/>
          <a:chOff x="0" y="0"/>
          <a:chExt cx="0" cy="0"/>
        </a:xfrm>
      </p:grpSpPr>
      <p:sp>
        <p:nvSpPr>
          <p:cNvPr id="183" name="Shape 183"/>
          <p:cNvSpPr txBox="1"/>
          <p:nvPr>
            <p:ph idx="1" type="body"/>
          </p:nvPr>
        </p:nvSpPr>
        <p:spPr>
          <a:xfrm>
            <a:off x="1812725" y="4473771"/>
            <a:ext cx="5518499" cy="3304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000000"/>
              </a:buClr>
              <a:buFont typeface="Noto Sans Symbols"/>
              <a:buNone/>
              <a:defRPr b="0" i="0" sz="1200" u="none" cap="none" strike="noStrike">
                <a:solidFill>
                  <a:srgbClr val="000000"/>
                </a:solidFill>
                <a:latin typeface="Helvetica Neue"/>
                <a:ea typeface="Helvetica Neue"/>
                <a:cs typeface="Helvetica Neue"/>
                <a:sym typeface="Helvetica Neue"/>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84" name="Shape 184"/>
          <p:cNvSpPr txBox="1"/>
          <p:nvPr>
            <p:ph idx="2" type="body"/>
          </p:nvPr>
        </p:nvSpPr>
        <p:spPr>
          <a:xfrm>
            <a:off x="1812725" y="3000175"/>
            <a:ext cx="5518499" cy="482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Noto Sans Symbols"/>
              <a:buNone/>
              <a:defRPr b="0" i="0" sz="2000" u="none" cap="none" strike="noStrike">
                <a:solidFill>
                  <a:srgbClr val="000000"/>
                </a:solidFill>
                <a:latin typeface="Helvetica Neue"/>
                <a:ea typeface="Helvetica Neue"/>
                <a:cs typeface="Helvetica Neue"/>
                <a:sym typeface="Helvetica Neue"/>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85" name="Shape 185"/>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spTree>
      <p:nvGrpSpPr>
        <p:cNvPr id="35" name="Shape 35"/>
        <p:cNvGrpSpPr/>
        <p:nvPr/>
      </p:nvGrpSpPr>
      <p:grpSpPr>
        <a:xfrm>
          <a:off x="0" y="0"/>
          <a:ext cx="0" cy="0"/>
          <a:chOff x="0" y="0"/>
          <a:chExt cx="0" cy="0"/>
        </a:xfrm>
      </p:grpSpPr>
      <p:sp>
        <p:nvSpPr>
          <p:cNvPr id="36" name="Shape 36"/>
          <p:cNvSpPr txBox="1"/>
          <p:nvPr>
            <p:ph type="title"/>
          </p:nvPr>
        </p:nvSpPr>
        <p:spPr>
          <a:xfrm>
            <a:off x="-8187" y="178593"/>
            <a:ext cx="9160376" cy="171450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Gill Sans"/>
              <a:buNone/>
              <a:defRPr b="0" i="0" sz="3800" u="none" cap="none" strike="noStrike">
                <a:solidFill>
                  <a:srgbClr val="000000"/>
                </a:solidFill>
                <a:latin typeface="Gill Sans"/>
                <a:ea typeface="Gill Sans"/>
                <a:cs typeface="Gill Sans"/>
                <a:sym typeface="Gill Sans"/>
              </a:defRPr>
            </a:lvl1pPr>
            <a:lvl2pPr indent="88900" lvl="1" marL="0" marR="0" rtl="0" algn="ctr">
              <a:lnSpc>
                <a:spcPct val="100000"/>
              </a:lnSpc>
              <a:spcBef>
                <a:spcPts val="0"/>
              </a:spcBef>
              <a:spcAft>
                <a:spcPts val="0"/>
              </a:spcAft>
              <a:buClr>
                <a:srgbClr val="000000"/>
              </a:buClr>
              <a:buFont typeface="Helvetica Neue"/>
              <a:buNone/>
              <a:defRPr b="0" i="0" sz="4700" u="none" cap="none" strike="noStrike">
                <a:solidFill>
                  <a:srgbClr val="000000"/>
                </a:solidFill>
                <a:latin typeface="Helvetica Neue"/>
                <a:ea typeface="Helvetica Neue"/>
                <a:cs typeface="Helvetica Neue"/>
                <a:sym typeface="Helvetica Neue"/>
              </a:defRPr>
            </a:lvl2pPr>
            <a:lvl3pPr indent="190500" lvl="2" marL="0" marR="0" rtl="0" algn="ctr">
              <a:lnSpc>
                <a:spcPct val="100000"/>
              </a:lnSpc>
              <a:spcBef>
                <a:spcPts val="0"/>
              </a:spcBef>
              <a:spcAft>
                <a:spcPts val="0"/>
              </a:spcAft>
              <a:buClr>
                <a:srgbClr val="000000"/>
              </a:buClr>
              <a:buFont typeface="Helvetica Neue"/>
              <a:buNone/>
              <a:defRPr b="0" i="0" sz="4700" u="none" cap="none" strike="noStrike">
                <a:solidFill>
                  <a:srgbClr val="000000"/>
                </a:solidFill>
                <a:latin typeface="Helvetica Neue"/>
                <a:ea typeface="Helvetica Neue"/>
                <a:cs typeface="Helvetica Neue"/>
                <a:sym typeface="Helvetica Neue"/>
              </a:defRPr>
            </a:lvl3pPr>
            <a:lvl4pPr indent="279400" lvl="3" marL="0" marR="0" rtl="0" algn="ctr">
              <a:lnSpc>
                <a:spcPct val="100000"/>
              </a:lnSpc>
              <a:spcBef>
                <a:spcPts val="0"/>
              </a:spcBef>
              <a:spcAft>
                <a:spcPts val="0"/>
              </a:spcAft>
              <a:buClr>
                <a:srgbClr val="000000"/>
              </a:buClr>
              <a:buFont typeface="Helvetica Neue"/>
              <a:buNone/>
              <a:defRPr b="0" i="0" sz="4700" u="none" cap="none" strike="noStrike">
                <a:solidFill>
                  <a:srgbClr val="000000"/>
                </a:solidFill>
                <a:latin typeface="Helvetica Neue"/>
                <a:ea typeface="Helvetica Neue"/>
                <a:cs typeface="Helvetica Neue"/>
                <a:sym typeface="Helvetica Neue"/>
              </a:defRPr>
            </a:lvl4pPr>
            <a:lvl5pPr indent="381000" lvl="4" marL="0" marR="0" rtl="0" algn="ctr">
              <a:lnSpc>
                <a:spcPct val="100000"/>
              </a:lnSpc>
              <a:spcBef>
                <a:spcPts val="0"/>
              </a:spcBef>
              <a:spcAft>
                <a:spcPts val="0"/>
              </a:spcAft>
              <a:buClr>
                <a:srgbClr val="000000"/>
              </a:buClr>
              <a:buFont typeface="Helvetica Neue"/>
              <a:buNone/>
              <a:defRPr b="0" i="0" sz="4700" u="none" cap="none" strike="noStrike">
                <a:solidFill>
                  <a:srgbClr val="000000"/>
                </a:solidFill>
                <a:latin typeface="Helvetica Neue"/>
                <a:ea typeface="Helvetica Neue"/>
                <a:cs typeface="Helvetica Neue"/>
                <a:sym typeface="Helvetica Neue"/>
              </a:defRPr>
            </a:lvl5pPr>
            <a:lvl6pPr indent="469900" lvl="5" marL="0" marR="0" rtl="0" algn="ctr">
              <a:lnSpc>
                <a:spcPct val="100000"/>
              </a:lnSpc>
              <a:spcBef>
                <a:spcPts val="0"/>
              </a:spcBef>
              <a:spcAft>
                <a:spcPts val="0"/>
              </a:spcAft>
              <a:buClr>
                <a:srgbClr val="000000"/>
              </a:buClr>
              <a:buFont typeface="Helvetica Neue"/>
              <a:buNone/>
              <a:defRPr b="0" i="0" sz="4700" u="none" cap="none" strike="noStrike">
                <a:solidFill>
                  <a:srgbClr val="000000"/>
                </a:solidFill>
                <a:latin typeface="Helvetica Neue"/>
                <a:ea typeface="Helvetica Neue"/>
                <a:cs typeface="Helvetica Neue"/>
                <a:sym typeface="Helvetica Neue"/>
              </a:defRPr>
            </a:lvl6pPr>
            <a:lvl7pPr indent="571500" lvl="6" marL="0" marR="0" rtl="0" algn="ctr">
              <a:lnSpc>
                <a:spcPct val="100000"/>
              </a:lnSpc>
              <a:spcBef>
                <a:spcPts val="0"/>
              </a:spcBef>
              <a:spcAft>
                <a:spcPts val="0"/>
              </a:spcAft>
              <a:buClr>
                <a:srgbClr val="000000"/>
              </a:buClr>
              <a:buFont typeface="Helvetica Neue"/>
              <a:buNone/>
              <a:defRPr b="0" i="0" sz="4700" u="none" cap="none" strike="noStrike">
                <a:solidFill>
                  <a:srgbClr val="000000"/>
                </a:solidFill>
                <a:latin typeface="Helvetica Neue"/>
                <a:ea typeface="Helvetica Neue"/>
                <a:cs typeface="Helvetica Neue"/>
                <a:sym typeface="Helvetica Neue"/>
              </a:defRPr>
            </a:lvl7pPr>
            <a:lvl8pPr indent="660400" lvl="7" marL="0" marR="0" rtl="0" algn="ctr">
              <a:lnSpc>
                <a:spcPct val="100000"/>
              </a:lnSpc>
              <a:spcBef>
                <a:spcPts val="0"/>
              </a:spcBef>
              <a:spcAft>
                <a:spcPts val="0"/>
              </a:spcAft>
              <a:buClr>
                <a:srgbClr val="000000"/>
              </a:buClr>
              <a:buFont typeface="Helvetica Neue"/>
              <a:buNone/>
              <a:defRPr b="0" i="0" sz="4700" u="none" cap="none" strike="noStrike">
                <a:solidFill>
                  <a:srgbClr val="000000"/>
                </a:solidFill>
                <a:latin typeface="Helvetica Neue"/>
                <a:ea typeface="Helvetica Neue"/>
                <a:cs typeface="Helvetica Neue"/>
                <a:sym typeface="Helvetica Neue"/>
              </a:defRPr>
            </a:lvl8pPr>
            <a:lvl9pPr indent="762000" lvl="8" marL="0" marR="0" rtl="0" algn="ctr">
              <a:lnSpc>
                <a:spcPct val="100000"/>
              </a:lnSpc>
              <a:spcBef>
                <a:spcPts val="0"/>
              </a:spcBef>
              <a:spcAft>
                <a:spcPts val="0"/>
              </a:spcAft>
              <a:buClr>
                <a:srgbClr val="000000"/>
              </a:buClr>
              <a:buFont typeface="Helvetica Neue"/>
              <a:buNone/>
              <a:defRPr b="0" i="0" sz="4700" u="none" cap="none" strike="noStrike">
                <a:solidFill>
                  <a:srgbClr val="000000"/>
                </a:solidFill>
                <a:latin typeface="Helvetica Neue"/>
                <a:ea typeface="Helvetica Neue"/>
                <a:cs typeface="Helvetica Neue"/>
                <a:sym typeface="Helvetica Neue"/>
              </a:defRPr>
            </a:lvl9pPr>
          </a:lstStyle>
          <a:p/>
        </p:txBody>
      </p:sp>
      <p:sp>
        <p:nvSpPr>
          <p:cNvPr id="37" name="Shape 37"/>
          <p:cNvSpPr txBox="1"/>
          <p:nvPr>
            <p:ph idx="1" type="body"/>
          </p:nvPr>
        </p:nvSpPr>
        <p:spPr>
          <a:xfrm>
            <a:off x="180222" y="1946671"/>
            <a:ext cx="8783579" cy="4018360"/>
          </a:xfrm>
          <a:prstGeom prst="rect">
            <a:avLst/>
          </a:prstGeom>
          <a:noFill/>
          <a:ln>
            <a:noFill/>
          </a:ln>
        </p:spPr>
        <p:txBody>
          <a:bodyPr anchorCtr="0" anchor="ctr" bIns="91425" lIns="91425" rIns="91425" tIns="91425"/>
          <a:lstStyle>
            <a:lvl1pPr indent="208280" lvl="0" marL="458724" marR="0" rtl="0" algn="l">
              <a:lnSpc>
                <a:spcPct val="100000"/>
              </a:lnSpc>
              <a:spcBef>
                <a:spcPts val="1386"/>
              </a:spcBef>
              <a:spcAft>
                <a:spcPts val="0"/>
              </a:spcAft>
              <a:buClr>
                <a:srgbClr val="000000"/>
              </a:buClr>
              <a:buSzPct val="171000"/>
              <a:buFont typeface="Gill Sans"/>
              <a:buChar char="•"/>
              <a:defRPr b="0" i="0" sz="2400" u="none" cap="none" strike="noStrike">
                <a:solidFill>
                  <a:srgbClr val="000000"/>
                </a:solidFill>
                <a:latin typeface="Gill Sans"/>
                <a:ea typeface="Gill Sans"/>
                <a:cs typeface="Gill Sans"/>
                <a:sym typeface="Gill Sans"/>
              </a:defRPr>
            </a:lvl1pPr>
            <a:lvl2pPr indent="207073" lvl="1" marL="617855" marR="0" rtl="0" algn="l">
              <a:lnSpc>
                <a:spcPct val="100000"/>
              </a:lnSpc>
              <a:spcBef>
                <a:spcPts val="336"/>
              </a:spcBef>
              <a:spcAft>
                <a:spcPts val="0"/>
              </a:spcAft>
              <a:buClr>
                <a:srgbClr val="000000"/>
              </a:buClr>
              <a:buSzPct val="171000"/>
              <a:buFont typeface="Gill Sans"/>
              <a:buChar char="-"/>
              <a:defRPr b="0" i="0" sz="2100" u="none" cap="none" strike="noStrike">
                <a:solidFill>
                  <a:srgbClr val="000000"/>
                </a:solidFill>
                <a:latin typeface="Gill Sans"/>
                <a:ea typeface="Gill Sans"/>
                <a:cs typeface="Gill Sans"/>
                <a:sym typeface="Gill Sans"/>
              </a:defRPr>
            </a:lvl2pPr>
            <a:lvl3pPr indent="198945" lvl="2" marL="841883" marR="0" rtl="0" algn="l">
              <a:lnSpc>
                <a:spcPct val="100000"/>
              </a:lnSpc>
              <a:spcBef>
                <a:spcPts val="336"/>
              </a:spcBef>
              <a:spcAft>
                <a:spcPts val="0"/>
              </a:spcAft>
              <a:buClr>
                <a:srgbClr val="000000"/>
              </a:buClr>
              <a:buSzPct val="171000"/>
              <a:buFont typeface="Gill Sans"/>
              <a:buChar char="•"/>
              <a:defRPr b="0" i="0" sz="2100" u="none" cap="none" strike="noStrike">
                <a:solidFill>
                  <a:srgbClr val="000000"/>
                </a:solidFill>
                <a:latin typeface="Gill Sans"/>
                <a:ea typeface="Gill Sans"/>
                <a:cs typeface="Gill Sans"/>
                <a:sym typeface="Gill Sans"/>
              </a:defRPr>
            </a:lvl3pPr>
            <a:lvl4pPr indent="203517" lvl="3" marL="1065911" marR="0" rtl="0" algn="l">
              <a:lnSpc>
                <a:spcPct val="100000"/>
              </a:lnSpc>
              <a:spcBef>
                <a:spcPts val="336"/>
              </a:spcBef>
              <a:spcAft>
                <a:spcPts val="0"/>
              </a:spcAft>
              <a:buClr>
                <a:srgbClr val="000000"/>
              </a:buClr>
              <a:buSzPct val="171000"/>
              <a:buFont typeface="Gill Sans"/>
              <a:buChar char="•"/>
              <a:defRPr b="0" i="0" sz="2100" u="none" cap="none" strike="noStrike">
                <a:solidFill>
                  <a:srgbClr val="000000"/>
                </a:solidFill>
                <a:latin typeface="Gill Sans"/>
                <a:ea typeface="Gill Sans"/>
                <a:cs typeface="Gill Sans"/>
                <a:sym typeface="Gill Sans"/>
              </a:defRPr>
            </a:lvl4pPr>
            <a:lvl5pPr indent="206819" lvl="4" marL="1316609" marR="0" rtl="0" algn="l">
              <a:lnSpc>
                <a:spcPct val="100000"/>
              </a:lnSpc>
              <a:spcBef>
                <a:spcPts val="336"/>
              </a:spcBef>
              <a:spcAft>
                <a:spcPts val="0"/>
              </a:spcAft>
              <a:buClr>
                <a:srgbClr val="000000"/>
              </a:buClr>
              <a:buSzPct val="171000"/>
              <a:buFont typeface="Gill Sans"/>
              <a:buChar char="•"/>
              <a:defRPr b="0" i="0" sz="2100" u="none" cap="none" strike="noStrike">
                <a:solidFill>
                  <a:srgbClr val="000000"/>
                </a:solidFill>
                <a:latin typeface="Gill Sans"/>
                <a:ea typeface="Gill Sans"/>
                <a:cs typeface="Gill Sans"/>
                <a:sym typeface="Gill Sans"/>
              </a:defRPr>
            </a:lvl5pPr>
            <a:lvl6pPr indent="-64029" lvl="5" marL="1192742" marR="0" rtl="0" algn="l">
              <a:lnSpc>
                <a:spcPct val="100000"/>
              </a:lnSpc>
              <a:spcBef>
                <a:spcPts val="2478"/>
              </a:spcBef>
              <a:spcAft>
                <a:spcPts val="0"/>
              </a:spcAft>
              <a:buClr>
                <a:srgbClr val="000000"/>
              </a:buClr>
              <a:buSzPct val="75000"/>
              <a:buFont typeface="Helvetica Neue"/>
              <a:buChar char="•"/>
              <a:defRPr b="0" i="0" sz="2100" u="none" cap="none" strike="noStrike">
                <a:solidFill>
                  <a:srgbClr val="000000"/>
                </a:solidFill>
                <a:latin typeface="Helvetica Neue"/>
                <a:ea typeface="Helvetica Neue"/>
                <a:cs typeface="Helvetica Neue"/>
                <a:sym typeface="Helvetica Neue"/>
              </a:defRPr>
            </a:lvl6pPr>
            <a:lvl7pPr indent="-60219" lvl="6" marL="1379432" marR="0" rtl="0" algn="l">
              <a:lnSpc>
                <a:spcPct val="100000"/>
              </a:lnSpc>
              <a:spcBef>
                <a:spcPts val="2478"/>
              </a:spcBef>
              <a:spcAft>
                <a:spcPts val="0"/>
              </a:spcAft>
              <a:buClr>
                <a:srgbClr val="000000"/>
              </a:buClr>
              <a:buSzPct val="75000"/>
              <a:buFont typeface="Helvetica Neue"/>
              <a:buChar char="•"/>
              <a:defRPr b="0" i="0" sz="2100" u="none" cap="none" strike="noStrike">
                <a:solidFill>
                  <a:srgbClr val="000000"/>
                </a:solidFill>
                <a:latin typeface="Helvetica Neue"/>
                <a:ea typeface="Helvetica Neue"/>
                <a:cs typeface="Helvetica Neue"/>
                <a:sym typeface="Helvetica Neue"/>
              </a:defRPr>
            </a:lvl7pPr>
            <a:lvl8pPr indent="-69109" lvl="7" marL="1566122" marR="0" rtl="0" algn="l">
              <a:lnSpc>
                <a:spcPct val="100000"/>
              </a:lnSpc>
              <a:spcBef>
                <a:spcPts val="2478"/>
              </a:spcBef>
              <a:spcAft>
                <a:spcPts val="0"/>
              </a:spcAft>
              <a:buClr>
                <a:srgbClr val="000000"/>
              </a:buClr>
              <a:buSzPct val="75000"/>
              <a:buFont typeface="Helvetica Neue"/>
              <a:buChar char="•"/>
              <a:defRPr b="0" i="0" sz="2100" u="none" cap="none" strike="noStrike">
                <a:solidFill>
                  <a:srgbClr val="000000"/>
                </a:solidFill>
                <a:latin typeface="Helvetica Neue"/>
                <a:ea typeface="Helvetica Neue"/>
                <a:cs typeface="Helvetica Neue"/>
                <a:sym typeface="Helvetica Neue"/>
              </a:defRPr>
            </a:lvl8pPr>
            <a:lvl9pPr indent="-65299" lvl="8" marL="1752812" marR="0" rtl="0" algn="l">
              <a:lnSpc>
                <a:spcPct val="100000"/>
              </a:lnSpc>
              <a:spcBef>
                <a:spcPts val="2478"/>
              </a:spcBef>
              <a:spcAft>
                <a:spcPts val="0"/>
              </a:spcAft>
              <a:buClr>
                <a:srgbClr val="000000"/>
              </a:buClr>
              <a:buSzPct val="75000"/>
              <a:buFont typeface="Helvetica Neue"/>
              <a:buChar char="•"/>
              <a:defRPr b="0" i="0" sz="2100" u="none" cap="none" strike="noStrike">
                <a:solidFill>
                  <a:srgbClr val="000000"/>
                </a:solidFill>
                <a:latin typeface="Helvetica Neue"/>
                <a:ea typeface="Helvetica Neue"/>
                <a:cs typeface="Helvetica Neue"/>
                <a:sym typeface="Helvetica Neue"/>
              </a:defRPr>
            </a:lvl9pPr>
          </a:lstStyle>
          <a:p/>
        </p:txBody>
      </p:sp>
      <p:sp>
        <p:nvSpPr>
          <p:cNvPr id="38" name="Shape 38"/>
          <p:cNvSpPr txBox="1"/>
          <p:nvPr>
            <p:ph idx="12" type="sldNum"/>
          </p:nvPr>
        </p:nvSpPr>
        <p:spPr>
          <a:xfrm>
            <a:off x="4482380" y="6509773"/>
            <a:ext cx="172640" cy="249238"/>
          </a:xfrm>
          <a:prstGeom prst="rect">
            <a:avLst/>
          </a:prstGeom>
          <a:noFill/>
          <a:ln>
            <a:noFill/>
          </a:ln>
        </p:spPr>
        <p:txBody>
          <a:bodyPr anchorCtr="0" anchor="t" bIns="29975" lIns="29975" rIns="29975" tIns="29975">
            <a:noAutofit/>
          </a:bodyPr>
          <a:lstStyle/>
          <a:p>
            <a:pPr indent="0" lvl="0" marL="0" marR="0" rtl="0" algn="ctr">
              <a:spcBef>
                <a:spcPts val="0"/>
              </a:spcBef>
              <a:buSzPct val="25000"/>
              <a:buNone/>
            </a:pPr>
            <a:fld id="{00000000-1234-1234-1234-123412341234}" type="slidenum">
              <a:rPr lang="ko-KR" sz="1000">
                <a:solidFill>
                  <a:srgbClr val="000000"/>
                </a:solidFill>
                <a:latin typeface="Gill Sans"/>
                <a:ea typeface="Gill Sans"/>
                <a:cs typeface="Gill Sans"/>
                <a:sym typeface="Gill Sans"/>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p:spTree>
      <p:nvGrpSpPr>
        <p:cNvPr id="186" name="Shape 186"/>
        <p:cNvGrpSpPr/>
        <p:nvPr/>
      </p:nvGrpSpPr>
      <p:grpSpPr>
        <a:xfrm>
          <a:off x="0" y="0"/>
          <a:ext cx="0" cy="0"/>
          <a:chOff x="0" y="0"/>
          <a:chExt cx="0" cy="0"/>
        </a:xfrm>
      </p:grpSpPr>
      <p:sp>
        <p:nvSpPr>
          <p:cNvPr id="187" name="Shape 187"/>
          <p:cNvSpPr/>
          <p:nvPr>
            <p:ph idx="2" type="pic"/>
          </p:nvPr>
        </p:nvSpPr>
        <p:spPr>
          <a:xfrm>
            <a:off x="1143000" y="0"/>
            <a:ext cx="6858000" cy="6858000"/>
          </a:xfrm>
          <a:prstGeom prst="rect">
            <a:avLst/>
          </a:prstGeom>
          <a:noFill/>
          <a:ln>
            <a:noFill/>
          </a:ln>
        </p:spPr>
        <p:txBody>
          <a:bodyPr anchorCtr="0" anchor="t" bIns="91425" lIns="91425" rIns="91425" tIns="91425"/>
          <a:lstStyle>
            <a:lvl1pPr indent="1270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88" name="Shape 188"/>
          <p:cNvSpPr txBox="1"/>
          <p:nvPr>
            <p:ph idx="12" type="sldNum"/>
          </p:nvPr>
        </p:nvSpPr>
        <p:spPr>
          <a:xfrm>
            <a:off x="4475930" y="6505276"/>
            <a:ext cx="185399" cy="255599"/>
          </a:xfrm>
          <a:prstGeom prst="rect">
            <a:avLst/>
          </a:prstGeom>
          <a:noFill/>
          <a:ln>
            <a:noFill/>
          </a:ln>
        </p:spPr>
        <p:txBody>
          <a:bodyPr anchorCtr="0" anchor="t" bIns="26775" lIns="26775" rIns="26775" tIns="26775">
            <a:noAutofit/>
          </a:bodyPr>
          <a:lstStyle/>
          <a:p>
            <a:pPr indent="0" lvl="0" marL="0" marR="0" rtl="0" algn="ctr">
              <a:spcBef>
                <a:spcPts val="0"/>
              </a:spcBef>
              <a:buClr>
                <a:srgbClr val="000000"/>
              </a:buClr>
              <a:buSzPct val="25000"/>
              <a:buFont typeface="Helvetica Neue"/>
              <a:buNone/>
            </a:pPr>
            <a:fld id="{00000000-1234-1234-1234-123412341234}" type="slidenum">
              <a:rPr lang="ko-KR" sz="900">
                <a:solidFill>
                  <a:schemeClr val="dk1"/>
                </a:solidFill>
                <a:latin typeface="Helvetica Neue"/>
                <a:ea typeface="Helvetica Neue"/>
                <a:cs typeface="Helvetica Neue"/>
                <a:sym typeface="Helvetica Neue"/>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구역 머리글">
    <p:spTree>
      <p:nvGrpSpPr>
        <p:cNvPr id="39" name="Shape 39"/>
        <p:cNvGrpSpPr/>
        <p:nvPr/>
      </p:nvGrpSpPr>
      <p:grpSpPr>
        <a:xfrm>
          <a:off x="0" y="0"/>
          <a:ext cx="0" cy="0"/>
          <a:chOff x="0" y="0"/>
          <a:chExt cx="0" cy="0"/>
        </a:xfrm>
      </p:grpSpPr>
      <p:sp>
        <p:nvSpPr>
          <p:cNvPr id="40" name="Shape 40"/>
          <p:cNvSpPr txBox="1"/>
          <p:nvPr>
            <p:ph idx="1" type="body"/>
          </p:nvPr>
        </p:nvSpPr>
        <p:spPr>
          <a:xfrm>
            <a:off x="3511296" y="3044951"/>
            <a:ext cx="4690872" cy="740663"/>
          </a:xfrm>
          <a:prstGeom prst="rect">
            <a:avLst/>
          </a:prstGeom>
          <a:noFill/>
          <a:ln>
            <a:noFill/>
          </a:ln>
        </p:spPr>
        <p:txBody>
          <a:bodyPr anchorCtr="0" anchor="ctr" bIns="91425" lIns="91425" rIns="91425" tIns="91425"/>
          <a:lstStyle>
            <a:lvl1pPr indent="0" lvl="0" marL="0" marR="0" rtl="0" algn="l">
              <a:spcBef>
                <a:spcPts val="480"/>
              </a:spcBef>
              <a:buClr>
                <a:schemeClr val="accent1"/>
              </a:buClr>
              <a:buFont typeface="Noto Sans Symbols"/>
              <a:buNone/>
              <a:defRPr b="0" i="0" sz="2400" u="none" cap="none" strike="noStrike">
                <a:solidFill>
                  <a:schemeClr val="dk1"/>
                </a:solidFill>
                <a:latin typeface="Questrial"/>
                <a:ea typeface="Questrial"/>
                <a:cs typeface="Questrial"/>
                <a:sym typeface="Questrial"/>
              </a:defRPr>
            </a:lvl1pPr>
            <a:lvl2pPr indent="0" lvl="1" marL="457200" marR="0" rtl="0" algn="l">
              <a:spcBef>
                <a:spcPts val="360"/>
              </a:spcBef>
              <a:buClr>
                <a:schemeClr val="accent2"/>
              </a:buClr>
              <a:buFont typeface="Noto Sans Symbols"/>
              <a:buNone/>
              <a:defRPr b="0" i="0" sz="1800" u="none" cap="none" strike="noStrike">
                <a:solidFill>
                  <a:srgbClr val="888888"/>
                </a:solidFill>
                <a:latin typeface="Questrial"/>
                <a:ea typeface="Questrial"/>
                <a:cs typeface="Questrial"/>
                <a:sym typeface="Questrial"/>
              </a:defRPr>
            </a:lvl2pPr>
            <a:lvl3pPr indent="0" lvl="2" marL="914400" marR="0" rtl="0" algn="l">
              <a:spcBef>
                <a:spcPts val="320"/>
              </a:spcBef>
              <a:buClr>
                <a:schemeClr val="accent3"/>
              </a:buClr>
              <a:buFont typeface="Noto Sans Symbols"/>
              <a:buNone/>
              <a:defRPr b="0" i="0" sz="1600" u="none" cap="none" strike="noStrike">
                <a:solidFill>
                  <a:srgbClr val="888888"/>
                </a:solidFill>
                <a:latin typeface="Questrial"/>
                <a:ea typeface="Questrial"/>
                <a:cs typeface="Questrial"/>
                <a:sym typeface="Questrial"/>
              </a:defRPr>
            </a:lvl3pPr>
            <a:lvl4pPr indent="0" lvl="3" marL="1371600" marR="0" rtl="0" algn="l">
              <a:spcBef>
                <a:spcPts val="280"/>
              </a:spcBef>
              <a:buClr>
                <a:schemeClr val="accent4"/>
              </a:buClr>
              <a:buFont typeface="Noto Sans Symbols"/>
              <a:buNone/>
              <a:defRPr b="0" i="0" sz="1400" u="none" cap="none" strike="noStrike">
                <a:solidFill>
                  <a:srgbClr val="888888"/>
                </a:solidFill>
                <a:latin typeface="Questrial"/>
                <a:ea typeface="Questrial"/>
                <a:cs typeface="Questrial"/>
                <a:sym typeface="Questrial"/>
              </a:defRPr>
            </a:lvl4pPr>
            <a:lvl5pPr indent="0" lvl="4" marL="1828800" marR="0" rtl="0" algn="l">
              <a:spcBef>
                <a:spcPts val="280"/>
              </a:spcBef>
              <a:buClr>
                <a:schemeClr val="accent5"/>
              </a:buClr>
              <a:buFont typeface="Noto Sans Symbols"/>
              <a:buNone/>
              <a:defRPr b="0" i="0" sz="1400" u="none" cap="none" strike="noStrike">
                <a:solidFill>
                  <a:srgbClr val="888888"/>
                </a:solidFill>
                <a:latin typeface="Questrial"/>
                <a:ea typeface="Questrial"/>
                <a:cs typeface="Questrial"/>
                <a:sym typeface="Questrial"/>
              </a:defRPr>
            </a:lvl5pPr>
            <a:lvl6pPr indent="0" lvl="5" marL="2286000" marR="0" rtl="0" algn="l">
              <a:spcBef>
                <a:spcPts val="280"/>
              </a:spcBef>
              <a:buClr>
                <a:srgbClr val="888888"/>
              </a:buClr>
              <a:buFont typeface="Arial"/>
              <a:buNone/>
              <a:defRPr b="0" i="0" sz="1400" u="none" cap="none" strike="noStrike">
                <a:solidFill>
                  <a:srgbClr val="888888"/>
                </a:solidFill>
                <a:latin typeface="Questrial"/>
                <a:ea typeface="Questrial"/>
                <a:cs typeface="Questrial"/>
                <a:sym typeface="Questrial"/>
              </a:defRPr>
            </a:lvl6pPr>
            <a:lvl7pPr indent="0" lvl="6" marL="2743200" marR="0" rtl="0" algn="l">
              <a:spcBef>
                <a:spcPts val="280"/>
              </a:spcBef>
              <a:buClr>
                <a:srgbClr val="888888"/>
              </a:buClr>
              <a:buFont typeface="Arial"/>
              <a:buNone/>
              <a:defRPr b="0" i="0" sz="1400" u="none" cap="none" strike="noStrike">
                <a:solidFill>
                  <a:srgbClr val="888888"/>
                </a:solidFill>
                <a:latin typeface="Questrial"/>
                <a:ea typeface="Questrial"/>
                <a:cs typeface="Questrial"/>
                <a:sym typeface="Questrial"/>
              </a:defRPr>
            </a:lvl7pPr>
            <a:lvl8pPr indent="0" lvl="7" marL="3200400" marR="0" rtl="0" algn="l">
              <a:spcBef>
                <a:spcPts val="280"/>
              </a:spcBef>
              <a:buClr>
                <a:srgbClr val="888888"/>
              </a:buClr>
              <a:buFont typeface="Arial"/>
              <a:buNone/>
              <a:defRPr b="0" i="0" sz="1400" u="none" cap="none" strike="noStrike">
                <a:solidFill>
                  <a:srgbClr val="888888"/>
                </a:solidFill>
                <a:latin typeface="Questrial"/>
                <a:ea typeface="Questrial"/>
                <a:cs typeface="Questrial"/>
                <a:sym typeface="Questrial"/>
              </a:defRPr>
            </a:lvl8pPr>
            <a:lvl9pPr indent="0" lvl="8" marL="3657600" marR="0" rtl="0" algn="l">
              <a:spcBef>
                <a:spcPts val="280"/>
              </a:spcBef>
              <a:buClr>
                <a:srgbClr val="888888"/>
              </a:buClr>
              <a:buFont typeface="Arial"/>
              <a:buNone/>
              <a:defRPr b="0" i="0" sz="1400" u="none" cap="none" strike="noStrike">
                <a:solidFill>
                  <a:srgbClr val="888888"/>
                </a:solidFill>
                <a:latin typeface="Questrial"/>
                <a:ea typeface="Questrial"/>
                <a:cs typeface="Questrial"/>
                <a:sym typeface="Questrial"/>
              </a:defRPr>
            </a:lvl9pPr>
          </a:lstStyle>
          <a:p/>
        </p:txBody>
      </p:sp>
      <p:sp>
        <p:nvSpPr>
          <p:cNvPr id="41" name="Shape 41"/>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42" name="Shape 42"/>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43" name="Shape 43"/>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
        <p:nvSpPr>
          <p:cNvPr id="44" name="Shape 44"/>
          <p:cNvSpPr/>
          <p:nvPr/>
        </p:nvSpPr>
        <p:spPr>
          <a:xfrm>
            <a:off x="8211311" y="2788919"/>
            <a:ext cx="932688" cy="1005840"/>
          </a:xfrm>
          <a:prstGeom prst="rect">
            <a:avLst/>
          </a:prstGeom>
          <a:solidFill>
            <a:srgbClr val="CB9DAA">
              <a:alpha val="4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45" name="Shape 45"/>
          <p:cNvSpPr/>
          <p:nvPr/>
        </p:nvSpPr>
        <p:spPr>
          <a:xfrm>
            <a:off x="0" y="2130551"/>
            <a:ext cx="8458200" cy="914400"/>
          </a:xfrm>
          <a:prstGeom prst="rect">
            <a:avLst/>
          </a:prstGeom>
          <a:solidFill>
            <a:srgbClr val="BE97D8">
              <a:alpha val="29803"/>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46" name="Shape 46"/>
          <p:cNvSpPr/>
          <p:nvPr/>
        </p:nvSpPr>
        <p:spPr>
          <a:xfrm>
            <a:off x="2496311" y="0"/>
            <a:ext cx="1709927" cy="2359151"/>
          </a:xfrm>
          <a:prstGeom prst="rect">
            <a:avLst/>
          </a:prstGeom>
          <a:solidFill>
            <a:srgbClr val="F5BC82">
              <a:alpha val="6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47" name="Shape 47"/>
          <p:cNvSpPr/>
          <p:nvPr/>
        </p:nvSpPr>
        <p:spPr>
          <a:xfrm>
            <a:off x="0" y="0"/>
            <a:ext cx="2788919" cy="2670048"/>
          </a:xfrm>
          <a:prstGeom prst="rect">
            <a:avLst/>
          </a:prstGeom>
          <a:solidFill>
            <a:schemeClr val="accent2">
              <a:alpha val="49803"/>
            </a:scheme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48" name="Shape 48"/>
          <p:cNvSpPr txBox="1"/>
          <p:nvPr>
            <p:ph type="title"/>
          </p:nvPr>
        </p:nvSpPr>
        <p:spPr>
          <a:xfrm>
            <a:off x="457200" y="3813048"/>
            <a:ext cx="7772400" cy="1143000"/>
          </a:xfrm>
          <a:prstGeom prst="rect">
            <a:avLst/>
          </a:prstGeom>
          <a:noFill/>
          <a:ln>
            <a:noFill/>
          </a:ln>
        </p:spPr>
        <p:txBody>
          <a:bodyPr anchorCtr="0" anchor="ctr" bIns="91425" lIns="91425" rIns="91425" tIns="91425"/>
          <a:lstStyle>
            <a:lvl1pPr indent="0" lvl="0" marL="0" marR="0" rtl="0" algn="r">
              <a:spcBef>
                <a:spcPts val="0"/>
              </a:spcBef>
              <a:buClr>
                <a:schemeClr val="dk2"/>
              </a:buClr>
              <a:buFont typeface="Questrial"/>
              <a:buNone/>
              <a:defRPr b="0" i="0" sz="44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콘텐츠 2개">
    <p:spTree>
      <p:nvGrpSpPr>
        <p:cNvPr id="49" name="Shape 49"/>
        <p:cNvGrpSpPr/>
        <p:nvPr/>
      </p:nvGrpSpPr>
      <p:grpSpPr>
        <a:xfrm>
          <a:off x="0" y="0"/>
          <a:ext cx="0" cy="0"/>
          <a:chOff x="0" y="0"/>
          <a:chExt cx="0" cy="0"/>
        </a:xfrm>
      </p:grpSpPr>
      <p:sp>
        <p:nvSpPr>
          <p:cNvPr id="50" name="Shape 50"/>
          <p:cNvSpPr txBox="1"/>
          <p:nvPr>
            <p:ph type="title"/>
          </p:nvPr>
        </p:nvSpPr>
        <p:spPr>
          <a:xfrm>
            <a:off x="457200" y="539495"/>
            <a:ext cx="8229600" cy="960119"/>
          </a:xfrm>
          <a:prstGeom prst="rect">
            <a:avLst/>
          </a:prstGeom>
          <a:noFill/>
          <a:ln>
            <a:noFill/>
          </a:ln>
        </p:spPr>
        <p:txBody>
          <a:bodyPr anchorCtr="0" anchor="ctr" bIns="91425" lIns="91425" rIns="91425" tIns="91425"/>
          <a:lstStyle>
            <a:lvl1pPr indent="0" lvl="0" marL="0" marR="0" rtl="0" algn="ctr">
              <a:spcBef>
                <a:spcPts val="0"/>
              </a:spcBef>
              <a:buClr>
                <a:schemeClr val="dk2"/>
              </a:buClr>
              <a:buFont typeface="Questrial"/>
              <a:buNone/>
              <a:defRPr b="0" i="0" sz="44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1" name="Shape 51"/>
          <p:cNvSpPr txBox="1"/>
          <p:nvPr>
            <p:ph idx="1" type="body"/>
          </p:nvPr>
        </p:nvSpPr>
        <p:spPr>
          <a:xfrm>
            <a:off x="457200" y="1678025"/>
            <a:ext cx="4038599" cy="4525963"/>
          </a:xfrm>
          <a:prstGeom prst="rect">
            <a:avLst/>
          </a:prstGeom>
          <a:noFill/>
          <a:ln>
            <a:noFill/>
          </a:ln>
        </p:spPr>
        <p:txBody>
          <a:bodyPr anchorCtr="0" anchor="t" bIns="91425" lIns="91425" rIns="91425" tIns="91425"/>
          <a:lstStyle>
            <a:lvl1pPr indent="-182880" lvl="0" marL="342900" marR="0" rtl="0" algn="l">
              <a:spcBef>
                <a:spcPts val="560"/>
              </a:spcBef>
              <a:buClr>
                <a:schemeClr val="accent1"/>
              </a:buClr>
              <a:buSzPct val="90000"/>
              <a:buFont typeface="Noto Sans Symbols"/>
              <a:buChar char="▶"/>
              <a:defRPr b="0" i="0" sz="2800" u="none" cap="none" strike="noStrike">
                <a:solidFill>
                  <a:schemeClr val="dk1"/>
                </a:solidFill>
                <a:latin typeface="Questrial"/>
                <a:ea typeface="Questrial"/>
                <a:cs typeface="Questrial"/>
                <a:sym typeface="Questrial"/>
              </a:defRPr>
            </a:lvl1pPr>
            <a:lvl2pPr indent="-148590" lvl="1" marL="742950" marR="0" rtl="0" algn="l">
              <a:spcBef>
                <a:spcPts val="480"/>
              </a:spcBef>
              <a:buClr>
                <a:schemeClr val="accent2"/>
              </a:buClr>
              <a:buSzPct val="90000"/>
              <a:buFont typeface="Noto Sans Symbols"/>
              <a:buChar char="▶"/>
              <a:defRPr b="0" i="0" sz="2400" u="none" cap="none" strike="noStrike">
                <a:solidFill>
                  <a:schemeClr val="dk1"/>
                </a:solidFill>
                <a:latin typeface="Questrial"/>
                <a:ea typeface="Questrial"/>
                <a:cs typeface="Questrial"/>
                <a:sym typeface="Questrial"/>
              </a:defRPr>
            </a:lvl2pPr>
            <a:lvl3pPr indent="-114300" lvl="2" marL="1143000" marR="0" rtl="0" algn="l">
              <a:spcBef>
                <a:spcPts val="400"/>
              </a:spcBef>
              <a:buClr>
                <a:schemeClr val="accent3"/>
              </a:buClr>
              <a:buSzPct val="90000"/>
              <a:buFont typeface="Noto Sans Symbols"/>
              <a:buChar char="▶"/>
              <a:defRPr b="0" i="0" sz="2000" u="none" cap="none" strike="noStrike">
                <a:solidFill>
                  <a:schemeClr val="dk1"/>
                </a:solidFill>
                <a:latin typeface="Questrial"/>
                <a:ea typeface="Questrial"/>
                <a:cs typeface="Questrial"/>
                <a:sym typeface="Questrial"/>
              </a:defRPr>
            </a:lvl3pPr>
            <a:lvl4pPr indent="-125730" lvl="3" marL="1600200" marR="0" rtl="0" algn="l">
              <a:spcBef>
                <a:spcPts val="360"/>
              </a:spcBef>
              <a:buClr>
                <a:schemeClr val="accent4"/>
              </a:buClr>
              <a:buSzPct val="90000"/>
              <a:buFont typeface="Noto Sans Symbols"/>
              <a:buChar char="▶"/>
              <a:defRPr b="0" i="0" sz="1800" u="none" cap="none" strike="noStrike">
                <a:solidFill>
                  <a:schemeClr val="dk1"/>
                </a:solidFill>
                <a:latin typeface="Questrial"/>
                <a:ea typeface="Questrial"/>
                <a:cs typeface="Questrial"/>
                <a:sym typeface="Questrial"/>
              </a:defRPr>
            </a:lvl4pPr>
            <a:lvl5pPr indent="-125729" lvl="4" marL="2057400" marR="0" rtl="0" algn="l">
              <a:spcBef>
                <a:spcPts val="360"/>
              </a:spcBef>
              <a:buClr>
                <a:schemeClr val="accent5"/>
              </a:buClr>
              <a:buSzPct val="90000"/>
              <a:buFont typeface="Noto Sans Symbols"/>
              <a:buChar char="▶"/>
              <a:defRPr b="0" i="0" sz="1800" u="none" cap="none" strike="noStrike">
                <a:solidFill>
                  <a:schemeClr val="dk1"/>
                </a:solidFill>
                <a:latin typeface="Questrial"/>
                <a:ea typeface="Questrial"/>
                <a:cs typeface="Questrial"/>
                <a:sym typeface="Questrial"/>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Questrial"/>
                <a:ea typeface="Questrial"/>
                <a:cs typeface="Questrial"/>
                <a:sym typeface="Questrial"/>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Questrial"/>
                <a:ea typeface="Questrial"/>
                <a:cs typeface="Questrial"/>
                <a:sym typeface="Questrial"/>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Questrial"/>
                <a:ea typeface="Questrial"/>
                <a:cs typeface="Questrial"/>
                <a:sym typeface="Questrial"/>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Questrial"/>
                <a:ea typeface="Questrial"/>
                <a:cs typeface="Questrial"/>
                <a:sym typeface="Questrial"/>
              </a:defRPr>
            </a:lvl9pPr>
          </a:lstStyle>
          <a:p/>
        </p:txBody>
      </p:sp>
      <p:sp>
        <p:nvSpPr>
          <p:cNvPr id="52" name="Shape 52"/>
          <p:cNvSpPr txBox="1"/>
          <p:nvPr>
            <p:ph idx="2" type="body"/>
          </p:nvPr>
        </p:nvSpPr>
        <p:spPr>
          <a:xfrm>
            <a:off x="4648200" y="1678025"/>
            <a:ext cx="4038599" cy="4525963"/>
          </a:xfrm>
          <a:prstGeom prst="rect">
            <a:avLst/>
          </a:prstGeom>
          <a:noFill/>
          <a:ln>
            <a:noFill/>
          </a:ln>
        </p:spPr>
        <p:txBody>
          <a:bodyPr anchorCtr="0" anchor="t" bIns="91425" lIns="91425" rIns="91425" tIns="91425"/>
          <a:lstStyle>
            <a:lvl1pPr indent="-182880" lvl="0" marL="342900" marR="0" rtl="0" algn="l">
              <a:spcBef>
                <a:spcPts val="560"/>
              </a:spcBef>
              <a:buClr>
                <a:schemeClr val="accent1"/>
              </a:buClr>
              <a:buSzPct val="90000"/>
              <a:buFont typeface="Noto Sans Symbols"/>
              <a:buChar char="▶"/>
              <a:defRPr b="0" i="0" sz="2800" u="none" cap="none" strike="noStrike">
                <a:solidFill>
                  <a:schemeClr val="dk1"/>
                </a:solidFill>
                <a:latin typeface="Questrial"/>
                <a:ea typeface="Questrial"/>
                <a:cs typeface="Questrial"/>
                <a:sym typeface="Questrial"/>
              </a:defRPr>
            </a:lvl1pPr>
            <a:lvl2pPr indent="-148590" lvl="1" marL="742950" marR="0" rtl="0" algn="l">
              <a:spcBef>
                <a:spcPts val="480"/>
              </a:spcBef>
              <a:buClr>
                <a:schemeClr val="accent2"/>
              </a:buClr>
              <a:buSzPct val="90000"/>
              <a:buFont typeface="Noto Sans Symbols"/>
              <a:buChar char="▶"/>
              <a:defRPr b="0" i="0" sz="2400" u="none" cap="none" strike="noStrike">
                <a:solidFill>
                  <a:schemeClr val="dk1"/>
                </a:solidFill>
                <a:latin typeface="Questrial"/>
                <a:ea typeface="Questrial"/>
                <a:cs typeface="Questrial"/>
                <a:sym typeface="Questrial"/>
              </a:defRPr>
            </a:lvl2pPr>
            <a:lvl3pPr indent="-114300" lvl="2" marL="1143000" marR="0" rtl="0" algn="l">
              <a:spcBef>
                <a:spcPts val="400"/>
              </a:spcBef>
              <a:buClr>
                <a:schemeClr val="accent3"/>
              </a:buClr>
              <a:buSzPct val="90000"/>
              <a:buFont typeface="Noto Sans Symbols"/>
              <a:buChar char="▶"/>
              <a:defRPr b="0" i="0" sz="2000" u="none" cap="none" strike="noStrike">
                <a:solidFill>
                  <a:schemeClr val="dk1"/>
                </a:solidFill>
                <a:latin typeface="Questrial"/>
                <a:ea typeface="Questrial"/>
                <a:cs typeface="Questrial"/>
                <a:sym typeface="Questrial"/>
              </a:defRPr>
            </a:lvl3pPr>
            <a:lvl4pPr indent="-125730" lvl="3" marL="1600200" marR="0" rtl="0" algn="l">
              <a:spcBef>
                <a:spcPts val="360"/>
              </a:spcBef>
              <a:buClr>
                <a:schemeClr val="accent4"/>
              </a:buClr>
              <a:buSzPct val="90000"/>
              <a:buFont typeface="Noto Sans Symbols"/>
              <a:buChar char="▶"/>
              <a:defRPr b="0" i="0" sz="1800" u="none" cap="none" strike="noStrike">
                <a:solidFill>
                  <a:schemeClr val="dk1"/>
                </a:solidFill>
                <a:latin typeface="Questrial"/>
                <a:ea typeface="Questrial"/>
                <a:cs typeface="Questrial"/>
                <a:sym typeface="Questrial"/>
              </a:defRPr>
            </a:lvl4pPr>
            <a:lvl5pPr indent="-125729" lvl="4" marL="2057400" marR="0" rtl="0" algn="l">
              <a:spcBef>
                <a:spcPts val="360"/>
              </a:spcBef>
              <a:buClr>
                <a:schemeClr val="accent5"/>
              </a:buClr>
              <a:buSzPct val="90000"/>
              <a:buFont typeface="Noto Sans Symbols"/>
              <a:buChar char="▶"/>
              <a:defRPr b="0" i="0" sz="1800" u="none" cap="none" strike="noStrike">
                <a:solidFill>
                  <a:schemeClr val="dk1"/>
                </a:solidFill>
                <a:latin typeface="Questrial"/>
                <a:ea typeface="Questrial"/>
                <a:cs typeface="Questrial"/>
                <a:sym typeface="Questrial"/>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Questrial"/>
                <a:ea typeface="Questrial"/>
                <a:cs typeface="Questrial"/>
                <a:sym typeface="Questrial"/>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Questrial"/>
                <a:ea typeface="Questrial"/>
                <a:cs typeface="Questrial"/>
                <a:sym typeface="Questrial"/>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Questrial"/>
                <a:ea typeface="Questrial"/>
                <a:cs typeface="Questrial"/>
                <a:sym typeface="Questrial"/>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Questrial"/>
                <a:ea typeface="Questrial"/>
                <a:cs typeface="Questrial"/>
                <a:sym typeface="Questrial"/>
              </a:defRPr>
            </a:lvl9pPr>
          </a:lstStyle>
          <a:p/>
        </p:txBody>
      </p:sp>
      <p:sp>
        <p:nvSpPr>
          <p:cNvPr id="53" name="Shape 53"/>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4" name="Shape 54"/>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55" name="Shape 55"/>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비교">
    <p:spTree>
      <p:nvGrpSpPr>
        <p:cNvPr id="56" name="Shape 56"/>
        <p:cNvGrpSpPr/>
        <p:nvPr/>
      </p:nvGrpSpPr>
      <p:grpSpPr>
        <a:xfrm>
          <a:off x="0" y="0"/>
          <a:ext cx="0" cy="0"/>
          <a:chOff x="0" y="0"/>
          <a:chExt cx="0" cy="0"/>
        </a:xfrm>
      </p:grpSpPr>
      <p:sp>
        <p:nvSpPr>
          <p:cNvPr id="57" name="Shape 57"/>
          <p:cNvSpPr txBox="1"/>
          <p:nvPr>
            <p:ph type="title"/>
          </p:nvPr>
        </p:nvSpPr>
        <p:spPr>
          <a:xfrm>
            <a:off x="457200" y="539495"/>
            <a:ext cx="8229600" cy="960119"/>
          </a:xfrm>
          <a:prstGeom prst="rect">
            <a:avLst/>
          </a:prstGeom>
          <a:noFill/>
          <a:ln>
            <a:noFill/>
          </a:ln>
        </p:spPr>
        <p:txBody>
          <a:bodyPr anchorCtr="0" anchor="ctr" bIns="91425" lIns="91425" rIns="91425" tIns="91425"/>
          <a:lstStyle>
            <a:lvl1pPr indent="0" lvl="0" marL="0" marR="0" rtl="0" algn="ctr">
              <a:spcBef>
                <a:spcPts val="0"/>
              </a:spcBef>
              <a:buClr>
                <a:schemeClr val="dk2"/>
              </a:buClr>
              <a:buFont typeface="Questrial"/>
              <a:buNone/>
              <a:defRPr b="0" i="0" sz="44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58" name="Shape 58"/>
          <p:cNvSpPr txBox="1"/>
          <p:nvPr>
            <p:ph idx="1" type="body"/>
          </p:nvPr>
        </p:nvSpPr>
        <p:spPr>
          <a:xfrm>
            <a:off x="457200" y="1627633"/>
            <a:ext cx="4040187" cy="639762"/>
          </a:xfrm>
          <a:prstGeom prst="rect">
            <a:avLst/>
          </a:prstGeom>
          <a:noFill/>
          <a:ln>
            <a:noFill/>
          </a:ln>
        </p:spPr>
        <p:txBody>
          <a:bodyPr anchorCtr="0" anchor="b" bIns="91425" lIns="91425" rIns="91425" tIns="91425"/>
          <a:lstStyle>
            <a:lvl1pPr indent="0" lvl="0" marL="0" marR="0" rtl="0" algn="l">
              <a:spcBef>
                <a:spcPts val="480"/>
              </a:spcBef>
              <a:buClr>
                <a:schemeClr val="accent1"/>
              </a:buClr>
              <a:buFont typeface="Noto Sans Symbols"/>
              <a:buNone/>
              <a:defRPr b="1" i="0" sz="2400" u="none" cap="none" strike="noStrike">
                <a:solidFill>
                  <a:srgbClr val="DEF4FD"/>
                </a:solidFill>
                <a:latin typeface="Questrial"/>
                <a:ea typeface="Questrial"/>
                <a:cs typeface="Questrial"/>
                <a:sym typeface="Questrial"/>
              </a:defRPr>
            </a:lvl1pPr>
            <a:lvl2pPr indent="0" lvl="1" marL="457200" marR="0" rtl="0" algn="l">
              <a:spcBef>
                <a:spcPts val="400"/>
              </a:spcBef>
              <a:buClr>
                <a:schemeClr val="accent2"/>
              </a:buClr>
              <a:buFont typeface="Noto Sans Symbols"/>
              <a:buNone/>
              <a:defRPr b="1" i="0" sz="2000" u="none" cap="none" strike="noStrike">
                <a:solidFill>
                  <a:schemeClr val="dk1"/>
                </a:solidFill>
                <a:latin typeface="Questrial"/>
                <a:ea typeface="Questrial"/>
                <a:cs typeface="Questrial"/>
                <a:sym typeface="Questrial"/>
              </a:defRPr>
            </a:lvl2pPr>
            <a:lvl3pPr indent="0" lvl="2" marL="914400" marR="0" rtl="0" algn="l">
              <a:spcBef>
                <a:spcPts val="360"/>
              </a:spcBef>
              <a:buClr>
                <a:schemeClr val="accent3"/>
              </a:buClr>
              <a:buFont typeface="Noto Sans Symbols"/>
              <a:buNone/>
              <a:defRPr b="1" i="0" sz="1800" u="none" cap="none" strike="noStrike">
                <a:solidFill>
                  <a:schemeClr val="dk1"/>
                </a:solidFill>
                <a:latin typeface="Questrial"/>
                <a:ea typeface="Questrial"/>
                <a:cs typeface="Questrial"/>
                <a:sym typeface="Questrial"/>
              </a:defRPr>
            </a:lvl3pPr>
            <a:lvl4pPr indent="0" lvl="3" marL="1371600" marR="0" rtl="0" algn="l">
              <a:spcBef>
                <a:spcPts val="320"/>
              </a:spcBef>
              <a:buClr>
                <a:schemeClr val="accent4"/>
              </a:buClr>
              <a:buFont typeface="Noto Sans Symbols"/>
              <a:buNone/>
              <a:defRPr b="1" i="0" sz="1600" u="none" cap="none" strike="noStrike">
                <a:solidFill>
                  <a:schemeClr val="dk1"/>
                </a:solidFill>
                <a:latin typeface="Questrial"/>
                <a:ea typeface="Questrial"/>
                <a:cs typeface="Questrial"/>
                <a:sym typeface="Questrial"/>
              </a:defRPr>
            </a:lvl4pPr>
            <a:lvl5pPr indent="0" lvl="4" marL="1828800" marR="0" rtl="0" algn="l">
              <a:spcBef>
                <a:spcPts val="320"/>
              </a:spcBef>
              <a:buClr>
                <a:schemeClr val="accent5"/>
              </a:buClr>
              <a:buFont typeface="Noto Sans Symbols"/>
              <a:buNone/>
              <a:defRPr b="1" i="0" sz="1600" u="none" cap="none" strike="noStrike">
                <a:solidFill>
                  <a:schemeClr val="dk1"/>
                </a:solidFill>
                <a:latin typeface="Questrial"/>
                <a:ea typeface="Questrial"/>
                <a:cs typeface="Questrial"/>
                <a:sym typeface="Questrial"/>
              </a:defRPr>
            </a:lvl5pPr>
            <a:lvl6pPr indent="0" lvl="5" marL="2286000" marR="0" rtl="0" algn="l">
              <a:spcBef>
                <a:spcPts val="320"/>
              </a:spcBef>
              <a:buClr>
                <a:schemeClr val="dk1"/>
              </a:buClr>
              <a:buFont typeface="Arial"/>
              <a:buNone/>
              <a:defRPr b="1" i="0" sz="1600" u="none" cap="none" strike="noStrike">
                <a:solidFill>
                  <a:schemeClr val="dk1"/>
                </a:solidFill>
                <a:latin typeface="Questrial"/>
                <a:ea typeface="Questrial"/>
                <a:cs typeface="Questrial"/>
                <a:sym typeface="Questrial"/>
              </a:defRPr>
            </a:lvl6pPr>
            <a:lvl7pPr indent="0" lvl="6" marL="2743200" marR="0" rtl="0" algn="l">
              <a:spcBef>
                <a:spcPts val="320"/>
              </a:spcBef>
              <a:buClr>
                <a:schemeClr val="dk1"/>
              </a:buClr>
              <a:buFont typeface="Arial"/>
              <a:buNone/>
              <a:defRPr b="1" i="0" sz="1600" u="none" cap="none" strike="noStrike">
                <a:solidFill>
                  <a:schemeClr val="dk1"/>
                </a:solidFill>
                <a:latin typeface="Questrial"/>
                <a:ea typeface="Questrial"/>
                <a:cs typeface="Questrial"/>
                <a:sym typeface="Questrial"/>
              </a:defRPr>
            </a:lvl7pPr>
            <a:lvl8pPr indent="0" lvl="7" marL="3200400" marR="0" rtl="0" algn="l">
              <a:spcBef>
                <a:spcPts val="320"/>
              </a:spcBef>
              <a:buClr>
                <a:schemeClr val="dk1"/>
              </a:buClr>
              <a:buFont typeface="Arial"/>
              <a:buNone/>
              <a:defRPr b="1" i="0" sz="1600" u="none" cap="none" strike="noStrike">
                <a:solidFill>
                  <a:schemeClr val="dk1"/>
                </a:solidFill>
                <a:latin typeface="Questrial"/>
                <a:ea typeface="Questrial"/>
                <a:cs typeface="Questrial"/>
                <a:sym typeface="Questrial"/>
              </a:defRPr>
            </a:lvl8pPr>
            <a:lvl9pPr indent="0" lvl="8" marL="3657600" marR="0" rtl="0" algn="l">
              <a:spcBef>
                <a:spcPts val="320"/>
              </a:spcBef>
              <a:buClr>
                <a:schemeClr val="dk1"/>
              </a:buClr>
              <a:buFont typeface="Arial"/>
              <a:buNone/>
              <a:defRPr b="1" i="0" sz="1600" u="none" cap="none" strike="noStrike">
                <a:solidFill>
                  <a:schemeClr val="dk1"/>
                </a:solidFill>
                <a:latin typeface="Questrial"/>
                <a:ea typeface="Questrial"/>
                <a:cs typeface="Questrial"/>
                <a:sym typeface="Questrial"/>
              </a:defRPr>
            </a:lvl9pPr>
          </a:lstStyle>
          <a:p/>
        </p:txBody>
      </p:sp>
      <p:sp>
        <p:nvSpPr>
          <p:cNvPr id="59" name="Shape 59"/>
          <p:cNvSpPr txBox="1"/>
          <p:nvPr>
            <p:ph idx="2" type="body"/>
          </p:nvPr>
        </p:nvSpPr>
        <p:spPr>
          <a:xfrm>
            <a:off x="457200" y="2286000"/>
            <a:ext cx="4040187" cy="3951287"/>
          </a:xfrm>
          <a:prstGeom prst="rect">
            <a:avLst/>
          </a:prstGeom>
          <a:noFill/>
          <a:ln>
            <a:noFill/>
          </a:ln>
        </p:spPr>
        <p:txBody>
          <a:bodyPr anchorCtr="0" anchor="t" bIns="91425" lIns="91425" rIns="91425" tIns="91425"/>
          <a:lstStyle>
            <a:lvl1pPr indent="-205740" lvl="0" marL="342900" marR="0" rtl="0" algn="l">
              <a:spcBef>
                <a:spcPts val="480"/>
              </a:spcBef>
              <a:buClr>
                <a:schemeClr val="accent1"/>
              </a:buClr>
              <a:buSzPct val="90000"/>
              <a:buFont typeface="Noto Sans Symbols"/>
              <a:buChar char="▶"/>
              <a:defRPr b="0" i="0" sz="2400" u="none" cap="none" strike="noStrike">
                <a:solidFill>
                  <a:schemeClr val="dk1"/>
                </a:solidFill>
                <a:latin typeface="Questrial"/>
                <a:ea typeface="Questrial"/>
                <a:cs typeface="Questrial"/>
                <a:sym typeface="Questrial"/>
              </a:defRPr>
            </a:lvl1pPr>
            <a:lvl2pPr indent="-171450" lvl="1" marL="742950" marR="0" rtl="0" algn="l">
              <a:spcBef>
                <a:spcPts val="400"/>
              </a:spcBef>
              <a:buClr>
                <a:schemeClr val="accent2"/>
              </a:buClr>
              <a:buSzPct val="90000"/>
              <a:buFont typeface="Noto Sans Symbols"/>
              <a:buChar char="▶"/>
              <a:defRPr b="0" i="0" sz="2000" u="none" cap="none" strike="noStrike">
                <a:solidFill>
                  <a:schemeClr val="dk1"/>
                </a:solidFill>
                <a:latin typeface="Questrial"/>
                <a:ea typeface="Questrial"/>
                <a:cs typeface="Questrial"/>
                <a:sym typeface="Questrial"/>
              </a:defRPr>
            </a:lvl2pPr>
            <a:lvl3pPr indent="-125730" lvl="2" marL="1143000" marR="0" rtl="0" algn="l">
              <a:spcBef>
                <a:spcPts val="360"/>
              </a:spcBef>
              <a:buClr>
                <a:schemeClr val="accent3"/>
              </a:buClr>
              <a:buSzPct val="90000"/>
              <a:buFont typeface="Noto Sans Symbols"/>
              <a:buChar char="▶"/>
              <a:defRPr b="0" i="0" sz="1800" u="none" cap="none" strike="noStrike">
                <a:solidFill>
                  <a:schemeClr val="dk1"/>
                </a:solidFill>
                <a:latin typeface="Questrial"/>
                <a:ea typeface="Questrial"/>
                <a:cs typeface="Questrial"/>
                <a:sym typeface="Questrial"/>
              </a:defRPr>
            </a:lvl3pPr>
            <a:lvl4pPr indent="-137160" lvl="3" marL="1600200" marR="0" rtl="0" algn="l">
              <a:spcBef>
                <a:spcPts val="320"/>
              </a:spcBef>
              <a:buClr>
                <a:schemeClr val="accent4"/>
              </a:buClr>
              <a:buSzPct val="90000"/>
              <a:buFont typeface="Noto Sans Symbols"/>
              <a:buChar char="▶"/>
              <a:defRPr b="0" i="0" sz="1600" u="none" cap="none" strike="noStrike">
                <a:solidFill>
                  <a:schemeClr val="dk1"/>
                </a:solidFill>
                <a:latin typeface="Questrial"/>
                <a:ea typeface="Questrial"/>
                <a:cs typeface="Questrial"/>
                <a:sym typeface="Questrial"/>
              </a:defRPr>
            </a:lvl4pPr>
            <a:lvl5pPr indent="-137160" lvl="4" marL="2057400" marR="0" rtl="0" algn="l">
              <a:spcBef>
                <a:spcPts val="320"/>
              </a:spcBef>
              <a:buClr>
                <a:schemeClr val="accent5"/>
              </a:buClr>
              <a:buSzPct val="90000"/>
              <a:buFont typeface="Noto Sans Symbols"/>
              <a:buChar char="▶"/>
              <a:defRPr b="0" i="0" sz="1600" u="none" cap="none" strike="noStrike">
                <a:solidFill>
                  <a:schemeClr val="dk1"/>
                </a:solidFill>
                <a:latin typeface="Questrial"/>
                <a:ea typeface="Questrial"/>
                <a:cs typeface="Questrial"/>
                <a:sym typeface="Quest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Questrial"/>
                <a:ea typeface="Questrial"/>
                <a:cs typeface="Questrial"/>
                <a:sym typeface="Questrial"/>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Questrial"/>
                <a:ea typeface="Questrial"/>
                <a:cs typeface="Questrial"/>
                <a:sym typeface="Questrial"/>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Questrial"/>
                <a:ea typeface="Questrial"/>
                <a:cs typeface="Questrial"/>
                <a:sym typeface="Questrial"/>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Questrial"/>
                <a:ea typeface="Questrial"/>
                <a:cs typeface="Questrial"/>
                <a:sym typeface="Questrial"/>
              </a:defRPr>
            </a:lvl9pPr>
          </a:lstStyle>
          <a:p/>
        </p:txBody>
      </p:sp>
      <p:sp>
        <p:nvSpPr>
          <p:cNvPr id="60" name="Shape 60"/>
          <p:cNvSpPr txBox="1"/>
          <p:nvPr>
            <p:ph idx="3" type="body"/>
          </p:nvPr>
        </p:nvSpPr>
        <p:spPr>
          <a:xfrm>
            <a:off x="4645032" y="1627633"/>
            <a:ext cx="4041774" cy="639762"/>
          </a:xfrm>
          <a:prstGeom prst="rect">
            <a:avLst/>
          </a:prstGeom>
          <a:noFill/>
          <a:ln>
            <a:noFill/>
          </a:ln>
        </p:spPr>
        <p:txBody>
          <a:bodyPr anchorCtr="0" anchor="b" bIns="91425" lIns="91425" rIns="91425" tIns="91425"/>
          <a:lstStyle>
            <a:lvl1pPr indent="0" lvl="0" marL="0" marR="0" rtl="0" algn="l">
              <a:spcBef>
                <a:spcPts val="480"/>
              </a:spcBef>
              <a:buClr>
                <a:schemeClr val="accent1"/>
              </a:buClr>
              <a:buFont typeface="Noto Sans Symbols"/>
              <a:buNone/>
              <a:defRPr b="1" i="0" sz="2400" u="none" cap="none" strike="noStrike">
                <a:solidFill>
                  <a:srgbClr val="DEF4FD"/>
                </a:solidFill>
                <a:latin typeface="Questrial"/>
                <a:ea typeface="Questrial"/>
                <a:cs typeface="Questrial"/>
                <a:sym typeface="Questrial"/>
              </a:defRPr>
            </a:lvl1pPr>
            <a:lvl2pPr indent="0" lvl="1" marL="457200" marR="0" rtl="0" algn="l">
              <a:spcBef>
                <a:spcPts val="400"/>
              </a:spcBef>
              <a:buClr>
                <a:schemeClr val="accent2"/>
              </a:buClr>
              <a:buFont typeface="Noto Sans Symbols"/>
              <a:buNone/>
              <a:defRPr b="1" i="0" sz="2000" u="none" cap="none" strike="noStrike">
                <a:solidFill>
                  <a:schemeClr val="dk1"/>
                </a:solidFill>
                <a:latin typeface="Questrial"/>
                <a:ea typeface="Questrial"/>
                <a:cs typeface="Questrial"/>
                <a:sym typeface="Questrial"/>
              </a:defRPr>
            </a:lvl2pPr>
            <a:lvl3pPr indent="0" lvl="2" marL="914400" marR="0" rtl="0" algn="l">
              <a:spcBef>
                <a:spcPts val="360"/>
              </a:spcBef>
              <a:buClr>
                <a:schemeClr val="accent3"/>
              </a:buClr>
              <a:buFont typeface="Noto Sans Symbols"/>
              <a:buNone/>
              <a:defRPr b="1" i="0" sz="1800" u="none" cap="none" strike="noStrike">
                <a:solidFill>
                  <a:schemeClr val="dk1"/>
                </a:solidFill>
                <a:latin typeface="Questrial"/>
                <a:ea typeface="Questrial"/>
                <a:cs typeface="Questrial"/>
                <a:sym typeface="Questrial"/>
              </a:defRPr>
            </a:lvl3pPr>
            <a:lvl4pPr indent="0" lvl="3" marL="1371600" marR="0" rtl="0" algn="l">
              <a:spcBef>
                <a:spcPts val="320"/>
              </a:spcBef>
              <a:buClr>
                <a:schemeClr val="accent4"/>
              </a:buClr>
              <a:buFont typeface="Noto Sans Symbols"/>
              <a:buNone/>
              <a:defRPr b="1" i="0" sz="1600" u="none" cap="none" strike="noStrike">
                <a:solidFill>
                  <a:schemeClr val="dk1"/>
                </a:solidFill>
                <a:latin typeface="Questrial"/>
                <a:ea typeface="Questrial"/>
                <a:cs typeface="Questrial"/>
                <a:sym typeface="Questrial"/>
              </a:defRPr>
            </a:lvl4pPr>
            <a:lvl5pPr indent="0" lvl="4" marL="1828800" marR="0" rtl="0" algn="l">
              <a:spcBef>
                <a:spcPts val="320"/>
              </a:spcBef>
              <a:buClr>
                <a:schemeClr val="accent5"/>
              </a:buClr>
              <a:buFont typeface="Noto Sans Symbols"/>
              <a:buNone/>
              <a:defRPr b="1" i="0" sz="1600" u="none" cap="none" strike="noStrike">
                <a:solidFill>
                  <a:schemeClr val="dk1"/>
                </a:solidFill>
                <a:latin typeface="Questrial"/>
                <a:ea typeface="Questrial"/>
                <a:cs typeface="Questrial"/>
                <a:sym typeface="Questrial"/>
              </a:defRPr>
            </a:lvl5pPr>
            <a:lvl6pPr indent="0" lvl="5" marL="2286000" marR="0" rtl="0" algn="l">
              <a:spcBef>
                <a:spcPts val="320"/>
              </a:spcBef>
              <a:buClr>
                <a:schemeClr val="dk1"/>
              </a:buClr>
              <a:buFont typeface="Arial"/>
              <a:buNone/>
              <a:defRPr b="1" i="0" sz="1600" u="none" cap="none" strike="noStrike">
                <a:solidFill>
                  <a:schemeClr val="dk1"/>
                </a:solidFill>
                <a:latin typeface="Questrial"/>
                <a:ea typeface="Questrial"/>
                <a:cs typeface="Questrial"/>
                <a:sym typeface="Questrial"/>
              </a:defRPr>
            </a:lvl6pPr>
            <a:lvl7pPr indent="0" lvl="6" marL="2743200" marR="0" rtl="0" algn="l">
              <a:spcBef>
                <a:spcPts val="320"/>
              </a:spcBef>
              <a:buClr>
                <a:schemeClr val="dk1"/>
              </a:buClr>
              <a:buFont typeface="Arial"/>
              <a:buNone/>
              <a:defRPr b="1" i="0" sz="1600" u="none" cap="none" strike="noStrike">
                <a:solidFill>
                  <a:schemeClr val="dk1"/>
                </a:solidFill>
                <a:latin typeface="Questrial"/>
                <a:ea typeface="Questrial"/>
                <a:cs typeface="Questrial"/>
                <a:sym typeface="Questrial"/>
              </a:defRPr>
            </a:lvl7pPr>
            <a:lvl8pPr indent="0" lvl="7" marL="3200400" marR="0" rtl="0" algn="l">
              <a:spcBef>
                <a:spcPts val="320"/>
              </a:spcBef>
              <a:buClr>
                <a:schemeClr val="dk1"/>
              </a:buClr>
              <a:buFont typeface="Arial"/>
              <a:buNone/>
              <a:defRPr b="1" i="0" sz="1600" u="none" cap="none" strike="noStrike">
                <a:solidFill>
                  <a:schemeClr val="dk1"/>
                </a:solidFill>
                <a:latin typeface="Questrial"/>
                <a:ea typeface="Questrial"/>
                <a:cs typeface="Questrial"/>
                <a:sym typeface="Questrial"/>
              </a:defRPr>
            </a:lvl8pPr>
            <a:lvl9pPr indent="0" lvl="8" marL="3657600" marR="0" rtl="0" algn="l">
              <a:spcBef>
                <a:spcPts val="320"/>
              </a:spcBef>
              <a:buClr>
                <a:schemeClr val="dk1"/>
              </a:buClr>
              <a:buFont typeface="Arial"/>
              <a:buNone/>
              <a:defRPr b="1" i="0" sz="1600" u="none" cap="none" strike="noStrike">
                <a:solidFill>
                  <a:schemeClr val="dk1"/>
                </a:solidFill>
                <a:latin typeface="Questrial"/>
                <a:ea typeface="Questrial"/>
                <a:cs typeface="Questrial"/>
                <a:sym typeface="Questrial"/>
              </a:defRPr>
            </a:lvl9pPr>
          </a:lstStyle>
          <a:p/>
        </p:txBody>
      </p:sp>
      <p:sp>
        <p:nvSpPr>
          <p:cNvPr id="61" name="Shape 61"/>
          <p:cNvSpPr txBox="1"/>
          <p:nvPr>
            <p:ph idx="4" type="body"/>
          </p:nvPr>
        </p:nvSpPr>
        <p:spPr>
          <a:xfrm>
            <a:off x="4645032" y="2286000"/>
            <a:ext cx="4041774" cy="3951287"/>
          </a:xfrm>
          <a:prstGeom prst="rect">
            <a:avLst/>
          </a:prstGeom>
          <a:noFill/>
          <a:ln>
            <a:noFill/>
          </a:ln>
        </p:spPr>
        <p:txBody>
          <a:bodyPr anchorCtr="0" anchor="t" bIns="91425" lIns="91425" rIns="91425" tIns="91425"/>
          <a:lstStyle>
            <a:lvl1pPr indent="-205740" lvl="0" marL="342900" marR="0" rtl="0" algn="l">
              <a:spcBef>
                <a:spcPts val="480"/>
              </a:spcBef>
              <a:buClr>
                <a:schemeClr val="accent1"/>
              </a:buClr>
              <a:buSzPct val="90000"/>
              <a:buFont typeface="Noto Sans Symbols"/>
              <a:buChar char="▶"/>
              <a:defRPr b="0" i="0" sz="2400" u="none" cap="none" strike="noStrike">
                <a:solidFill>
                  <a:schemeClr val="dk1"/>
                </a:solidFill>
                <a:latin typeface="Questrial"/>
                <a:ea typeface="Questrial"/>
                <a:cs typeface="Questrial"/>
                <a:sym typeface="Questrial"/>
              </a:defRPr>
            </a:lvl1pPr>
            <a:lvl2pPr indent="-171450" lvl="1" marL="742950" marR="0" rtl="0" algn="l">
              <a:spcBef>
                <a:spcPts val="400"/>
              </a:spcBef>
              <a:buClr>
                <a:schemeClr val="accent2"/>
              </a:buClr>
              <a:buSzPct val="90000"/>
              <a:buFont typeface="Noto Sans Symbols"/>
              <a:buChar char="▶"/>
              <a:defRPr b="0" i="0" sz="2000" u="none" cap="none" strike="noStrike">
                <a:solidFill>
                  <a:schemeClr val="dk1"/>
                </a:solidFill>
                <a:latin typeface="Questrial"/>
                <a:ea typeface="Questrial"/>
                <a:cs typeface="Questrial"/>
                <a:sym typeface="Questrial"/>
              </a:defRPr>
            </a:lvl2pPr>
            <a:lvl3pPr indent="-125730" lvl="2" marL="1143000" marR="0" rtl="0" algn="l">
              <a:spcBef>
                <a:spcPts val="360"/>
              </a:spcBef>
              <a:buClr>
                <a:schemeClr val="accent3"/>
              </a:buClr>
              <a:buSzPct val="90000"/>
              <a:buFont typeface="Noto Sans Symbols"/>
              <a:buChar char="▶"/>
              <a:defRPr b="0" i="0" sz="1800" u="none" cap="none" strike="noStrike">
                <a:solidFill>
                  <a:schemeClr val="dk1"/>
                </a:solidFill>
                <a:latin typeface="Questrial"/>
                <a:ea typeface="Questrial"/>
                <a:cs typeface="Questrial"/>
                <a:sym typeface="Questrial"/>
              </a:defRPr>
            </a:lvl3pPr>
            <a:lvl4pPr indent="-137160" lvl="3" marL="1600200" marR="0" rtl="0" algn="l">
              <a:spcBef>
                <a:spcPts val="320"/>
              </a:spcBef>
              <a:buClr>
                <a:schemeClr val="accent4"/>
              </a:buClr>
              <a:buSzPct val="90000"/>
              <a:buFont typeface="Noto Sans Symbols"/>
              <a:buChar char="▶"/>
              <a:defRPr b="0" i="0" sz="1600" u="none" cap="none" strike="noStrike">
                <a:solidFill>
                  <a:schemeClr val="dk1"/>
                </a:solidFill>
                <a:latin typeface="Questrial"/>
                <a:ea typeface="Questrial"/>
                <a:cs typeface="Questrial"/>
                <a:sym typeface="Questrial"/>
              </a:defRPr>
            </a:lvl4pPr>
            <a:lvl5pPr indent="-137160" lvl="4" marL="2057400" marR="0" rtl="0" algn="l">
              <a:spcBef>
                <a:spcPts val="320"/>
              </a:spcBef>
              <a:buClr>
                <a:schemeClr val="accent5"/>
              </a:buClr>
              <a:buSzPct val="90000"/>
              <a:buFont typeface="Noto Sans Symbols"/>
              <a:buChar char="▶"/>
              <a:defRPr b="0" i="0" sz="1600" u="none" cap="none" strike="noStrike">
                <a:solidFill>
                  <a:schemeClr val="dk1"/>
                </a:solidFill>
                <a:latin typeface="Questrial"/>
                <a:ea typeface="Questrial"/>
                <a:cs typeface="Questrial"/>
                <a:sym typeface="Quest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Questrial"/>
                <a:ea typeface="Questrial"/>
                <a:cs typeface="Questrial"/>
                <a:sym typeface="Questrial"/>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Questrial"/>
                <a:ea typeface="Questrial"/>
                <a:cs typeface="Questrial"/>
                <a:sym typeface="Questrial"/>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Questrial"/>
                <a:ea typeface="Questrial"/>
                <a:cs typeface="Questrial"/>
                <a:sym typeface="Questrial"/>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Questrial"/>
                <a:ea typeface="Questrial"/>
                <a:cs typeface="Questrial"/>
                <a:sym typeface="Questrial"/>
              </a:defRPr>
            </a:lvl9pPr>
          </a:lstStyle>
          <a:p/>
        </p:txBody>
      </p:sp>
      <p:sp>
        <p:nvSpPr>
          <p:cNvPr id="62" name="Shape 62"/>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3" name="Shape 63"/>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64" name="Shape 64"/>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제목만">
    <p:spTree>
      <p:nvGrpSpPr>
        <p:cNvPr id="65" name="Shape 65"/>
        <p:cNvGrpSpPr/>
        <p:nvPr/>
      </p:nvGrpSpPr>
      <p:grpSpPr>
        <a:xfrm>
          <a:off x="0" y="0"/>
          <a:ext cx="0" cy="0"/>
          <a:chOff x="0" y="0"/>
          <a:chExt cx="0" cy="0"/>
        </a:xfrm>
      </p:grpSpPr>
      <p:sp>
        <p:nvSpPr>
          <p:cNvPr id="66" name="Shape 66"/>
          <p:cNvSpPr/>
          <p:nvPr/>
        </p:nvSpPr>
        <p:spPr>
          <a:xfrm>
            <a:off x="0" y="6501383"/>
            <a:ext cx="9144000" cy="356616"/>
          </a:xfrm>
          <a:prstGeom prst="rect">
            <a:avLst/>
          </a:prstGeom>
          <a:solidFill>
            <a:srgbClr val="F5BC82">
              <a:alpha val="49803"/>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67" name="Shape 67"/>
          <p:cNvSpPr/>
          <p:nvPr/>
        </p:nvSpPr>
        <p:spPr>
          <a:xfrm>
            <a:off x="0" y="0"/>
            <a:ext cx="9144000" cy="301752"/>
          </a:xfrm>
          <a:prstGeom prst="rect">
            <a:avLst/>
          </a:prstGeom>
          <a:solidFill>
            <a:srgbClr val="CB9DAA">
              <a:alpha val="49803"/>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68" name="Shape 68"/>
          <p:cNvSpPr/>
          <p:nvPr/>
        </p:nvSpPr>
        <p:spPr>
          <a:xfrm>
            <a:off x="0" y="0"/>
            <a:ext cx="2432304" cy="530351"/>
          </a:xfrm>
          <a:prstGeom prst="rect">
            <a:avLst/>
          </a:prstGeom>
          <a:solidFill>
            <a:schemeClr val="accent2">
              <a:alpha val="49803"/>
            </a:scheme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69" name="Shape 69"/>
          <p:cNvSpPr/>
          <p:nvPr/>
        </p:nvSpPr>
        <p:spPr>
          <a:xfrm>
            <a:off x="1426463" y="0"/>
            <a:ext cx="1572767" cy="438911"/>
          </a:xfrm>
          <a:prstGeom prst="rect">
            <a:avLst/>
          </a:prstGeom>
          <a:solidFill>
            <a:srgbClr val="F5BC82">
              <a:alpha val="6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70" name="Shape 70"/>
          <p:cNvSpPr txBox="1"/>
          <p:nvPr>
            <p:ph type="title"/>
          </p:nvPr>
        </p:nvSpPr>
        <p:spPr>
          <a:xfrm>
            <a:off x="457200" y="539495"/>
            <a:ext cx="8229600" cy="960119"/>
          </a:xfrm>
          <a:prstGeom prst="rect">
            <a:avLst/>
          </a:prstGeom>
          <a:noFill/>
          <a:ln>
            <a:noFill/>
          </a:ln>
        </p:spPr>
        <p:txBody>
          <a:bodyPr anchorCtr="0" anchor="ctr" bIns="91425" lIns="91425" rIns="91425" tIns="91425"/>
          <a:lstStyle>
            <a:lvl1pPr indent="0" lvl="0" marL="0" marR="0" rtl="0" algn="ctr">
              <a:spcBef>
                <a:spcPts val="0"/>
              </a:spcBef>
              <a:buClr>
                <a:schemeClr val="dk2"/>
              </a:buClr>
              <a:buFont typeface="Questrial"/>
              <a:buNone/>
              <a:defRPr b="0" i="0" sz="44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71" name="Shape 71"/>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2" name="Shape 72"/>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73" name="Shape 73"/>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빈 화면">
    <p:spTree>
      <p:nvGrpSpPr>
        <p:cNvPr id="74" name="Shape 74"/>
        <p:cNvGrpSpPr/>
        <p:nvPr/>
      </p:nvGrpSpPr>
      <p:grpSpPr>
        <a:xfrm>
          <a:off x="0" y="0"/>
          <a:ext cx="0" cy="0"/>
          <a:chOff x="0" y="0"/>
          <a:chExt cx="0" cy="0"/>
        </a:xfrm>
      </p:grpSpPr>
      <p:sp>
        <p:nvSpPr>
          <p:cNvPr id="75" name="Shape 75"/>
          <p:cNvSpPr/>
          <p:nvPr/>
        </p:nvSpPr>
        <p:spPr>
          <a:xfrm>
            <a:off x="0" y="6501383"/>
            <a:ext cx="9144000" cy="356616"/>
          </a:xfrm>
          <a:prstGeom prst="rect">
            <a:avLst/>
          </a:prstGeom>
          <a:solidFill>
            <a:srgbClr val="F5BC82">
              <a:alpha val="49803"/>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76" name="Shape 76"/>
          <p:cNvSpPr/>
          <p:nvPr/>
        </p:nvSpPr>
        <p:spPr>
          <a:xfrm>
            <a:off x="0" y="0"/>
            <a:ext cx="9144000" cy="301752"/>
          </a:xfrm>
          <a:prstGeom prst="rect">
            <a:avLst/>
          </a:prstGeom>
          <a:solidFill>
            <a:srgbClr val="CB9DAA">
              <a:alpha val="49803"/>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77" name="Shape 77"/>
          <p:cNvSpPr/>
          <p:nvPr/>
        </p:nvSpPr>
        <p:spPr>
          <a:xfrm>
            <a:off x="0" y="0"/>
            <a:ext cx="301752" cy="6858000"/>
          </a:xfrm>
          <a:prstGeom prst="rect">
            <a:avLst/>
          </a:prstGeom>
          <a:solidFill>
            <a:srgbClr val="9BBB59">
              <a:alpha val="2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78" name="Shape 78"/>
          <p:cNvSpPr/>
          <p:nvPr/>
        </p:nvSpPr>
        <p:spPr>
          <a:xfrm>
            <a:off x="0" y="0"/>
            <a:ext cx="2432304" cy="530351"/>
          </a:xfrm>
          <a:prstGeom prst="rect">
            <a:avLst/>
          </a:prstGeom>
          <a:solidFill>
            <a:schemeClr val="accent2">
              <a:alpha val="49803"/>
            </a:scheme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79" name="Shape 79"/>
          <p:cNvSpPr/>
          <p:nvPr/>
        </p:nvSpPr>
        <p:spPr>
          <a:xfrm>
            <a:off x="1426463" y="0"/>
            <a:ext cx="1572767" cy="438911"/>
          </a:xfrm>
          <a:prstGeom prst="rect">
            <a:avLst/>
          </a:prstGeom>
          <a:solidFill>
            <a:srgbClr val="F5BC82">
              <a:alpha val="6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80" name="Shape 80"/>
          <p:cNvSpPr/>
          <p:nvPr/>
        </p:nvSpPr>
        <p:spPr>
          <a:xfrm>
            <a:off x="8842247" y="0"/>
            <a:ext cx="301752" cy="6858000"/>
          </a:xfrm>
          <a:prstGeom prst="rect">
            <a:avLst/>
          </a:prstGeom>
          <a:solidFill>
            <a:srgbClr val="9BBB59">
              <a:alpha val="2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rgbClr val="FFFFFF"/>
              </a:solidFill>
              <a:latin typeface="Questrial"/>
              <a:ea typeface="Questrial"/>
              <a:cs typeface="Questrial"/>
              <a:sym typeface="Questrial"/>
            </a:endParaRPr>
          </a:p>
        </p:txBody>
      </p:sp>
      <p:sp>
        <p:nvSpPr>
          <p:cNvPr id="81" name="Shape 81"/>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82" name="Shape 82"/>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83" name="Shape 83"/>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캡션 있는 콘텐츠">
    <p:spTree>
      <p:nvGrpSpPr>
        <p:cNvPr id="84" name="Shape 84"/>
        <p:cNvGrpSpPr/>
        <p:nvPr/>
      </p:nvGrpSpPr>
      <p:grpSpPr>
        <a:xfrm>
          <a:off x="0" y="0"/>
          <a:ext cx="0" cy="0"/>
          <a:chOff x="0" y="0"/>
          <a:chExt cx="0" cy="0"/>
        </a:xfrm>
      </p:grpSpPr>
      <p:sp>
        <p:nvSpPr>
          <p:cNvPr id="85" name="Shape 85"/>
          <p:cNvSpPr txBox="1"/>
          <p:nvPr>
            <p:ph type="title"/>
          </p:nvPr>
        </p:nvSpPr>
        <p:spPr>
          <a:xfrm>
            <a:off x="457199" y="548639"/>
            <a:ext cx="7699248" cy="932688"/>
          </a:xfrm>
          <a:prstGeom prst="rect">
            <a:avLst/>
          </a:prstGeom>
          <a:noFill/>
          <a:ln>
            <a:noFill/>
          </a:ln>
        </p:spPr>
        <p:txBody>
          <a:bodyPr anchorCtr="0" anchor="ctr" bIns="91425" lIns="91425" rIns="91425" tIns="91425"/>
          <a:lstStyle>
            <a:lvl1pPr indent="0" lvl="0" marL="0" marR="0" rtl="0" algn="l">
              <a:spcBef>
                <a:spcPts val="0"/>
              </a:spcBef>
              <a:buClr>
                <a:schemeClr val="dk2"/>
              </a:buClr>
              <a:buFont typeface="Questrial"/>
              <a:buNone/>
              <a:defRPr b="1" i="0" sz="32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86" name="Shape 86"/>
          <p:cNvSpPr txBox="1"/>
          <p:nvPr>
            <p:ph idx="1" type="body"/>
          </p:nvPr>
        </p:nvSpPr>
        <p:spPr>
          <a:xfrm>
            <a:off x="5330951" y="1645919"/>
            <a:ext cx="2816352" cy="4480560"/>
          </a:xfrm>
          <a:prstGeom prst="rect">
            <a:avLst/>
          </a:prstGeom>
          <a:noFill/>
          <a:ln>
            <a:noFill/>
          </a:ln>
        </p:spPr>
        <p:txBody>
          <a:bodyPr anchorCtr="0" anchor="t" bIns="91425" lIns="91425" rIns="91425" tIns="91425"/>
          <a:lstStyle>
            <a:lvl1pPr indent="0" lvl="0" marL="0" marR="0" rtl="0" algn="l">
              <a:spcBef>
                <a:spcPts val="280"/>
              </a:spcBef>
              <a:buClr>
                <a:schemeClr val="accent1"/>
              </a:buClr>
              <a:buFont typeface="Noto Sans Symbols"/>
              <a:buNone/>
              <a:defRPr b="0" i="0" sz="1400" u="none" cap="none" strike="noStrike">
                <a:solidFill>
                  <a:schemeClr val="dk1"/>
                </a:solidFill>
                <a:latin typeface="Questrial"/>
                <a:ea typeface="Questrial"/>
                <a:cs typeface="Questrial"/>
                <a:sym typeface="Questrial"/>
              </a:defRPr>
            </a:lvl1pPr>
            <a:lvl2pPr indent="0" lvl="1" marL="457200" marR="0" rtl="0" algn="l">
              <a:spcBef>
                <a:spcPts val="240"/>
              </a:spcBef>
              <a:buClr>
                <a:schemeClr val="accent2"/>
              </a:buClr>
              <a:buFont typeface="Noto Sans Symbols"/>
              <a:buNone/>
              <a:defRPr b="0" i="0" sz="1200" u="none" cap="none" strike="noStrike">
                <a:solidFill>
                  <a:schemeClr val="dk1"/>
                </a:solidFill>
                <a:latin typeface="Questrial"/>
                <a:ea typeface="Questrial"/>
                <a:cs typeface="Questrial"/>
                <a:sym typeface="Questrial"/>
              </a:defRPr>
            </a:lvl2pPr>
            <a:lvl3pPr indent="0" lvl="2" marL="914400" marR="0" rtl="0" algn="l">
              <a:spcBef>
                <a:spcPts val="200"/>
              </a:spcBef>
              <a:buClr>
                <a:schemeClr val="accent3"/>
              </a:buClr>
              <a:buFont typeface="Noto Sans Symbols"/>
              <a:buNone/>
              <a:defRPr b="0" i="0" sz="1000" u="none" cap="none" strike="noStrike">
                <a:solidFill>
                  <a:schemeClr val="dk1"/>
                </a:solidFill>
                <a:latin typeface="Questrial"/>
                <a:ea typeface="Questrial"/>
                <a:cs typeface="Questrial"/>
                <a:sym typeface="Questrial"/>
              </a:defRPr>
            </a:lvl3pPr>
            <a:lvl4pPr indent="0" lvl="3" marL="1371600" marR="0" rtl="0" algn="l">
              <a:spcBef>
                <a:spcPts val="180"/>
              </a:spcBef>
              <a:buClr>
                <a:schemeClr val="accent4"/>
              </a:buClr>
              <a:buFont typeface="Noto Sans Symbols"/>
              <a:buNone/>
              <a:defRPr b="0" i="0" sz="900" u="none" cap="none" strike="noStrike">
                <a:solidFill>
                  <a:schemeClr val="dk1"/>
                </a:solidFill>
                <a:latin typeface="Questrial"/>
                <a:ea typeface="Questrial"/>
                <a:cs typeface="Questrial"/>
                <a:sym typeface="Questrial"/>
              </a:defRPr>
            </a:lvl4pPr>
            <a:lvl5pPr indent="0" lvl="4" marL="1828800" marR="0" rtl="0" algn="l">
              <a:spcBef>
                <a:spcPts val="180"/>
              </a:spcBef>
              <a:buClr>
                <a:schemeClr val="accent5"/>
              </a:buClr>
              <a:buFont typeface="Noto Sans Symbols"/>
              <a:buNone/>
              <a:defRPr b="0" i="0" sz="900" u="none" cap="none" strike="noStrike">
                <a:solidFill>
                  <a:schemeClr val="dk1"/>
                </a:solidFill>
                <a:latin typeface="Questrial"/>
                <a:ea typeface="Questrial"/>
                <a:cs typeface="Questrial"/>
                <a:sym typeface="Questrial"/>
              </a:defRPr>
            </a:lvl5pPr>
            <a:lvl6pPr indent="0" lvl="5" marL="2286000" marR="0" rtl="0" algn="l">
              <a:spcBef>
                <a:spcPts val="180"/>
              </a:spcBef>
              <a:buClr>
                <a:schemeClr val="dk1"/>
              </a:buClr>
              <a:buFont typeface="Arial"/>
              <a:buNone/>
              <a:defRPr b="0" i="0" sz="900" u="none" cap="none" strike="noStrike">
                <a:solidFill>
                  <a:schemeClr val="dk1"/>
                </a:solidFill>
                <a:latin typeface="Questrial"/>
                <a:ea typeface="Questrial"/>
                <a:cs typeface="Questrial"/>
                <a:sym typeface="Questrial"/>
              </a:defRPr>
            </a:lvl6pPr>
            <a:lvl7pPr indent="0" lvl="6" marL="2743200" marR="0" rtl="0" algn="l">
              <a:spcBef>
                <a:spcPts val="180"/>
              </a:spcBef>
              <a:buClr>
                <a:schemeClr val="dk1"/>
              </a:buClr>
              <a:buFont typeface="Arial"/>
              <a:buNone/>
              <a:defRPr b="0" i="0" sz="900" u="none" cap="none" strike="noStrike">
                <a:solidFill>
                  <a:schemeClr val="dk1"/>
                </a:solidFill>
                <a:latin typeface="Questrial"/>
                <a:ea typeface="Questrial"/>
                <a:cs typeface="Questrial"/>
                <a:sym typeface="Questrial"/>
              </a:defRPr>
            </a:lvl7pPr>
            <a:lvl8pPr indent="0" lvl="7" marL="3200400" marR="0" rtl="0" algn="l">
              <a:spcBef>
                <a:spcPts val="180"/>
              </a:spcBef>
              <a:buClr>
                <a:schemeClr val="dk1"/>
              </a:buClr>
              <a:buFont typeface="Arial"/>
              <a:buNone/>
              <a:defRPr b="0" i="0" sz="900" u="none" cap="none" strike="noStrike">
                <a:solidFill>
                  <a:schemeClr val="dk1"/>
                </a:solidFill>
                <a:latin typeface="Questrial"/>
                <a:ea typeface="Questrial"/>
                <a:cs typeface="Questrial"/>
                <a:sym typeface="Questrial"/>
              </a:defRPr>
            </a:lvl8pPr>
            <a:lvl9pPr indent="0" lvl="8" marL="3657600" marR="0" rtl="0" algn="l">
              <a:spcBef>
                <a:spcPts val="180"/>
              </a:spcBef>
              <a:buClr>
                <a:schemeClr val="dk1"/>
              </a:buClr>
              <a:buFont typeface="Arial"/>
              <a:buNone/>
              <a:defRPr b="0" i="0" sz="900" u="none" cap="none" strike="noStrike">
                <a:solidFill>
                  <a:schemeClr val="dk1"/>
                </a:solidFill>
                <a:latin typeface="Questrial"/>
                <a:ea typeface="Questrial"/>
                <a:cs typeface="Questrial"/>
                <a:sym typeface="Questrial"/>
              </a:defRPr>
            </a:lvl9pPr>
          </a:lstStyle>
          <a:p/>
        </p:txBody>
      </p:sp>
      <p:sp>
        <p:nvSpPr>
          <p:cNvPr id="87" name="Shape 87"/>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88" name="Shape 88"/>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sz="1200">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89" name="Shape 89"/>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
        <p:nvSpPr>
          <p:cNvPr id="90" name="Shape 90"/>
          <p:cNvSpPr txBox="1"/>
          <p:nvPr>
            <p:ph idx="2" type="body"/>
          </p:nvPr>
        </p:nvSpPr>
        <p:spPr>
          <a:xfrm>
            <a:off x="457200" y="1645919"/>
            <a:ext cx="4800600" cy="4480560"/>
          </a:xfrm>
          <a:prstGeom prst="rect">
            <a:avLst/>
          </a:prstGeom>
          <a:noFill/>
          <a:ln>
            <a:noFill/>
          </a:ln>
        </p:spPr>
        <p:txBody>
          <a:bodyPr anchorCtr="0" anchor="t" bIns="91425" lIns="91425" rIns="91425" tIns="91425"/>
          <a:lstStyle>
            <a:lvl1pPr indent="-160020" lvl="0" marL="342900" marR="0" rtl="0" algn="l">
              <a:spcBef>
                <a:spcPts val="640"/>
              </a:spcBef>
              <a:buClr>
                <a:schemeClr val="accent1"/>
              </a:buClr>
              <a:buSzPct val="90000"/>
              <a:buFont typeface="Noto Sans Symbols"/>
              <a:buChar char="▶"/>
              <a:defRPr b="0" i="0" sz="3200" u="none" cap="none" strike="noStrike">
                <a:solidFill>
                  <a:schemeClr val="dk1"/>
                </a:solidFill>
                <a:latin typeface="Questrial"/>
                <a:ea typeface="Questrial"/>
                <a:cs typeface="Questrial"/>
                <a:sym typeface="Questrial"/>
              </a:defRPr>
            </a:lvl1pPr>
            <a:lvl2pPr indent="-125730" lvl="1" marL="742950" marR="0" rtl="0" algn="l">
              <a:spcBef>
                <a:spcPts val="560"/>
              </a:spcBef>
              <a:buClr>
                <a:schemeClr val="accent2"/>
              </a:buClr>
              <a:buSzPct val="90000"/>
              <a:buFont typeface="Noto Sans Symbols"/>
              <a:buChar char="▶"/>
              <a:defRPr b="0" i="0" sz="2800" u="none" cap="none" strike="noStrike">
                <a:solidFill>
                  <a:schemeClr val="dk1"/>
                </a:solidFill>
                <a:latin typeface="Questrial"/>
                <a:ea typeface="Questrial"/>
                <a:cs typeface="Questrial"/>
                <a:sym typeface="Questrial"/>
              </a:defRPr>
            </a:lvl2pPr>
            <a:lvl3pPr indent="-91439" lvl="2" marL="1143000" marR="0" rtl="0" algn="l">
              <a:spcBef>
                <a:spcPts val="480"/>
              </a:spcBef>
              <a:buClr>
                <a:schemeClr val="accent3"/>
              </a:buClr>
              <a:buSzPct val="90000"/>
              <a:buFont typeface="Noto Sans Symbols"/>
              <a:buChar char="▶"/>
              <a:defRPr b="0" i="0" sz="2400" u="none" cap="none" strike="noStrike">
                <a:solidFill>
                  <a:schemeClr val="dk1"/>
                </a:solidFill>
                <a:latin typeface="Questrial"/>
                <a:ea typeface="Questrial"/>
                <a:cs typeface="Questrial"/>
                <a:sym typeface="Questrial"/>
              </a:defRPr>
            </a:lvl3pPr>
            <a:lvl4pPr indent="-114300" lvl="3" marL="1600200" marR="0" rtl="0" algn="l">
              <a:spcBef>
                <a:spcPts val="400"/>
              </a:spcBef>
              <a:buClr>
                <a:schemeClr val="accent4"/>
              </a:buClr>
              <a:buSzPct val="90000"/>
              <a:buFont typeface="Noto Sans Symbols"/>
              <a:buChar char="▶"/>
              <a:defRPr b="0" i="0" sz="2000" u="none" cap="none" strike="noStrike">
                <a:solidFill>
                  <a:schemeClr val="dk1"/>
                </a:solidFill>
                <a:latin typeface="Questrial"/>
                <a:ea typeface="Questrial"/>
                <a:cs typeface="Questrial"/>
                <a:sym typeface="Questrial"/>
              </a:defRPr>
            </a:lvl4pPr>
            <a:lvl5pPr indent="-114300" lvl="4" marL="2057400" marR="0" rtl="0" algn="l">
              <a:spcBef>
                <a:spcPts val="400"/>
              </a:spcBef>
              <a:buClr>
                <a:schemeClr val="accent5"/>
              </a:buClr>
              <a:buSzPct val="90000"/>
              <a:buFont typeface="Noto Sans Symbols"/>
              <a:buChar char="▶"/>
              <a:defRPr b="0" i="0" sz="2000" u="none" cap="none" strike="noStrike">
                <a:solidFill>
                  <a:schemeClr val="dk1"/>
                </a:solidFill>
                <a:latin typeface="Questrial"/>
                <a:ea typeface="Questrial"/>
                <a:cs typeface="Questrial"/>
                <a:sym typeface="Quest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6" Type="http://schemas.openxmlformats.org/officeDocument/2006/relationships/slideLayout" Target="../slideLayouts/slideLayout19.xml"/><Relationship Id="rId18" Type="http://schemas.openxmlformats.org/officeDocument/2006/relationships/theme" Target="../theme/theme3.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0" y="402336"/>
            <a:ext cx="8686800" cy="1097279"/>
          </a:xfrm>
          <a:prstGeom prst="rect">
            <a:avLst/>
          </a:prstGeom>
          <a:solidFill>
            <a:srgbClr val="BE97D8">
              <a:alpha val="29803"/>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rgbClr val="FFFFFF"/>
              </a:solidFill>
              <a:latin typeface="Questrial"/>
              <a:ea typeface="Questrial"/>
              <a:cs typeface="Questrial"/>
              <a:sym typeface="Questrial"/>
            </a:endParaRPr>
          </a:p>
        </p:txBody>
      </p:sp>
      <p:sp>
        <p:nvSpPr>
          <p:cNvPr id="11" name="Shape 11"/>
          <p:cNvSpPr/>
          <p:nvPr/>
        </p:nvSpPr>
        <p:spPr>
          <a:xfrm>
            <a:off x="8165592" y="996695"/>
            <a:ext cx="978407" cy="896111"/>
          </a:xfrm>
          <a:prstGeom prst="rect">
            <a:avLst/>
          </a:prstGeom>
          <a:solidFill>
            <a:srgbClr val="CB9DAA">
              <a:alpha val="4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rgbClr val="FFFFFF"/>
              </a:solidFill>
              <a:latin typeface="Questrial"/>
              <a:ea typeface="Questrial"/>
              <a:cs typeface="Questrial"/>
              <a:sym typeface="Questrial"/>
            </a:endParaRPr>
          </a:p>
        </p:txBody>
      </p:sp>
      <p:sp>
        <p:nvSpPr>
          <p:cNvPr id="12" name="Shape 12"/>
          <p:cNvSpPr/>
          <p:nvPr/>
        </p:nvSpPr>
        <p:spPr>
          <a:xfrm>
            <a:off x="1783080" y="0"/>
            <a:ext cx="1947671" cy="539495"/>
          </a:xfrm>
          <a:prstGeom prst="rect">
            <a:avLst/>
          </a:prstGeom>
          <a:solidFill>
            <a:srgbClr val="F5BC82">
              <a:alpha val="60000"/>
            </a:srgb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rgbClr val="FFFFFF"/>
              </a:solidFill>
              <a:latin typeface="Questrial"/>
              <a:ea typeface="Questrial"/>
              <a:cs typeface="Questrial"/>
              <a:sym typeface="Questrial"/>
            </a:endParaRPr>
          </a:p>
        </p:txBody>
      </p:sp>
      <p:sp>
        <p:nvSpPr>
          <p:cNvPr id="13" name="Shape 13"/>
          <p:cNvSpPr/>
          <p:nvPr/>
        </p:nvSpPr>
        <p:spPr>
          <a:xfrm>
            <a:off x="0" y="0"/>
            <a:ext cx="2432304" cy="539495"/>
          </a:xfrm>
          <a:prstGeom prst="rect">
            <a:avLst/>
          </a:prstGeom>
          <a:solidFill>
            <a:schemeClr val="accent2">
              <a:alpha val="49803"/>
            </a:schemeClr>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rgbClr val="FFFFFF"/>
              </a:solidFill>
              <a:latin typeface="Questrial"/>
              <a:ea typeface="Questrial"/>
              <a:cs typeface="Questrial"/>
              <a:sym typeface="Questrial"/>
            </a:endParaRPr>
          </a:p>
        </p:txBody>
      </p:sp>
      <p:sp>
        <p:nvSpPr>
          <p:cNvPr id="14" name="Shape 14"/>
          <p:cNvSpPr txBox="1"/>
          <p:nvPr>
            <p:ph type="title"/>
          </p:nvPr>
        </p:nvSpPr>
        <p:spPr>
          <a:xfrm>
            <a:off x="457200" y="539495"/>
            <a:ext cx="8229600" cy="960119"/>
          </a:xfrm>
          <a:prstGeom prst="rect">
            <a:avLst/>
          </a:prstGeom>
          <a:noFill/>
          <a:ln>
            <a:noFill/>
          </a:ln>
        </p:spPr>
        <p:txBody>
          <a:bodyPr anchorCtr="0" anchor="ctr" bIns="91425" lIns="91425" rIns="91425" tIns="91425"/>
          <a:lstStyle>
            <a:lvl1pPr indent="0" lvl="0" marL="0" marR="0" rtl="0" algn="ctr">
              <a:spcBef>
                <a:spcPts val="0"/>
              </a:spcBef>
              <a:buClr>
                <a:schemeClr val="dk2"/>
              </a:buClr>
              <a:buFont typeface="Questrial"/>
              <a:buNone/>
              <a:defRPr b="0" i="0" sz="4400" u="none" cap="none" strike="noStrike">
                <a:solidFill>
                  <a:schemeClr val="dk2"/>
                </a:solidFill>
                <a:latin typeface="Questrial"/>
                <a:ea typeface="Questrial"/>
                <a:cs typeface="Questrial"/>
                <a:sym typeface="Questrial"/>
              </a:defRPr>
            </a:lvl1pPr>
            <a:lvl2pPr indent="0" lvl="1" marL="0" marR="0" rtl="0" algn="l">
              <a:spcBef>
                <a:spcPts val="0"/>
              </a:spcBef>
              <a:buNone/>
              <a:defRPr b="0" i="0" sz="1800" u="none" cap="none" strike="noStrike">
                <a:solidFill>
                  <a:schemeClr val="dk2"/>
                </a:solidFill>
              </a:defRPr>
            </a:lvl2pPr>
            <a:lvl3pPr indent="0" lvl="2" marL="0" marR="0" rtl="0" algn="l">
              <a:spcBef>
                <a:spcPts val="0"/>
              </a:spcBef>
              <a:buNone/>
              <a:defRPr b="0" i="0" sz="1800" u="none" cap="none" strike="noStrike">
                <a:solidFill>
                  <a:schemeClr val="dk2"/>
                </a:solidFill>
              </a:defRPr>
            </a:lvl3pPr>
            <a:lvl4pPr indent="0" lvl="3" marL="0" marR="0" rtl="0" algn="l">
              <a:spcBef>
                <a:spcPts val="0"/>
              </a:spcBef>
              <a:buNone/>
              <a:defRPr b="0" i="0" sz="1800" u="none" cap="none" strike="noStrike">
                <a:solidFill>
                  <a:schemeClr val="dk2"/>
                </a:solidFill>
              </a:defRPr>
            </a:lvl4pPr>
            <a:lvl5pPr indent="0" lvl="4" marL="0" marR="0" rtl="0" algn="l">
              <a:spcBef>
                <a:spcPts val="0"/>
              </a:spcBef>
              <a:buNone/>
              <a:defRPr b="0" i="0" sz="1800" u="none" cap="none" strike="noStrike">
                <a:solidFill>
                  <a:schemeClr val="dk2"/>
                </a:solidFill>
              </a:defRPr>
            </a:lvl5pPr>
            <a:lvl6pPr indent="0" lvl="5" marL="0" marR="0" rtl="0" algn="l">
              <a:spcBef>
                <a:spcPts val="0"/>
              </a:spcBef>
              <a:buNone/>
              <a:defRPr b="0" i="0" sz="1800" u="none" cap="none" strike="noStrike">
                <a:solidFill>
                  <a:schemeClr val="dk2"/>
                </a:solidFill>
              </a:defRPr>
            </a:lvl6pPr>
            <a:lvl7pPr indent="0" lvl="6" marL="0" marR="0" rtl="0" algn="l">
              <a:spcBef>
                <a:spcPts val="0"/>
              </a:spcBef>
              <a:buNone/>
              <a:defRPr b="0" i="0" sz="1800" u="none" cap="none" strike="noStrike">
                <a:solidFill>
                  <a:schemeClr val="dk2"/>
                </a:solidFill>
              </a:defRPr>
            </a:lvl7pPr>
            <a:lvl8pPr indent="0" lvl="7" marL="0" marR="0" rtl="0" algn="l">
              <a:spcBef>
                <a:spcPts val="0"/>
              </a:spcBef>
              <a:buNone/>
              <a:defRPr b="0" i="0" sz="1800" u="none" cap="none" strike="noStrike">
                <a:solidFill>
                  <a:schemeClr val="dk2"/>
                </a:solidFill>
              </a:defRPr>
            </a:lvl8pPr>
            <a:lvl9pPr indent="0" lvl="8" marL="0" marR="0" rtl="0" algn="l">
              <a:spcBef>
                <a:spcPts val="0"/>
              </a:spcBef>
              <a:buNone/>
              <a:defRPr b="0" i="0" sz="1800" u="none" cap="none" strike="noStrike">
                <a:solidFill>
                  <a:schemeClr val="dk2"/>
                </a:solidFill>
              </a:defRPr>
            </a:lvl9pPr>
          </a:lstStyle>
          <a:p/>
        </p:txBody>
      </p:sp>
      <p:sp>
        <p:nvSpPr>
          <p:cNvPr id="15" name="Shape 15"/>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60020" lvl="0" marL="342900" marR="0" rtl="0" algn="l">
              <a:spcBef>
                <a:spcPts val="640"/>
              </a:spcBef>
              <a:buClr>
                <a:schemeClr val="accent1"/>
              </a:buClr>
              <a:buSzPct val="90000"/>
              <a:buFont typeface="Noto Sans Symbols"/>
              <a:buChar char="▶"/>
              <a:defRPr b="0" i="0" sz="3200" u="none" cap="none" strike="noStrike">
                <a:solidFill>
                  <a:schemeClr val="dk1"/>
                </a:solidFill>
                <a:latin typeface="Questrial"/>
                <a:ea typeface="Questrial"/>
                <a:cs typeface="Questrial"/>
                <a:sym typeface="Questrial"/>
              </a:defRPr>
            </a:lvl1pPr>
            <a:lvl2pPr indent="-125730" lvl="1" marL="742950" marR="0" rtl="0" algn="l">
              <a:spcBef>
                <a:spcPts val="560"/>
              </a:spcBef>
              <a:buClr>
                <a:schemeClr val="accent2"/>
              </a:buClr>
              <a:buSzPct val="90000"/>
              <a:buFont typeface="Noto Sans Symbols"/>
              <a:buChar char="▶"/>
              <a:defRPr b="0" i="0" sz="2800" u="none" cap="none" strike="noStrike">
                <a:solidFill>
                  <a:schemeClr val="dk1"/>
                </a:solidFill>
                <a:latin typeface="Questrial"/>
                <a:ea typeface="Questrial"/>
                <a:cs typeface="Questrial"/>
                <a:sym typeface="Questrial"/>
              </a:defRPr>
            </a:lvl2pPr>
            <a:lvl3pPr indent="-91439" lvl="2" marL="1143000" marR="0" rtl="0" algn="l">
              <a:spcBef>
                <a:spcPts val="480"/>
              </a:spcBef>
              <a:buClr>
                <a:schemeClr val="accent3"/>
              </a:buClr>
              <a:buSzPct val="90000"/>
              <a:buFont typeface="Noto Sans Symbols"/>
              <a:buChar char="▶"/>
              <a:defRPr b="0" i="0" sz="2400" u="none" cap="none" strike="noStrike">
                <a:solidFill>
                  <a:schemeClr val="dk1"/>
                </a:solidFill>
                <a:latin typeface="Questrial"/>
                <a:ea typeface="Questrial"/>
                <a:cs typeface="Questrial"/>
                <a:sym typeface="Questrial"/>
              </a:defRPr>
            </a:lvl3pPr>
            <a:lvl4pPr indent="-114300" lvl="3" marL="1600200" marR="0" rtl="0" algn="l">
              <a:spcBef>
                <a:spcPts val="400"/>
              </a:spcBef>
              <a:buClr>
                <a:schemeClr val="accent4"/>
              </a:buClr>
              <a:buSzPct val="90000"/>
              <a:buFont typeface="Noto Sans Symbols"/>
              <a:buChar char="▶"/>
              <a:defRPr b="0" i="0" sz="2000" u="none" cap="none" strike="noStrike">
                <a:solidFill>
                  <a:schemeClr val="dk1"/>
                </a:solidFill>
                <a:latin typeface="Questrial"/>
                <a:ea typeface="Questrial"/>
                <a:cs typeface="Questrial"/>
                <a:sym typeface="Questrial"/>
              </a:defRPr>
            </a:lvl4pPr>
            <a:lvl5pPr indent="-114300" lvl="4" marL="2057400" marR="0" rtl="0" algn="l">
              <a:spcBef>
                <a:spcPts val="400"/>
              </a:spcBef>
              <a:buClr>
                <a:schemeClr val="accent5"/>
              </a:buClr>
              <a:buSzPct val="90000"/>
              <a:buFont typeface="Noto Sans Symbols"/>
              <a:buChar char="▶"/>
              <a:defRPr b="0" i="0" sz="2000" u="none" cap="none" strike="noStrike">
                <a:solidFill>
                  <a:schemeClr val="dk1"/>
                </a:solidFill>
                <a:latin typeface="Questrial"/>
                <a:ea typeface="Questrial"/>
                <a:cs typeface="Questrial"/>
                <a:sym typeface="Quest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Questrial"/>
                <a:ea typeface="Questrial"/>
                <a:cs typeface="Questrial"/>
                <a:sym typeface="Questrial"/>
              </a:defRPr>
            </a:lvl9pPr>
          </a:lstStyle>
          <a:p/>
        </p:txBody>
      </p:sp>
      <p:sp>
        <p:nvSpPr>
          <p:cNvPr id="16" name="Shape 16"/>
          <p:cNvSpPr txBox="1"/>
          <p:nvPr>
            <p:ph idx="10" type="dt"/>
          </p:nvPr>
        </p:nvSpPr>
        <p:spPr>
          <a:xfrm>
            <a:off x="457200" y="6537960"/>
            <a:ext cx="2133599" cy="246887"/>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7" name="Shape 17"/>
          <p:cNvSpPr txBox="1"/>
          <p:nvPr>
            <p:ph idx="11" type="ftr"/>
          </p:nvPr>
        </p:nvSpPr>
        <p:spPr>
          <a:xfrm>
            <a:off x="5870448" y="6537960"/>
            <a:ext cx="2895600" cy="246887"/>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rgbClr val="888888"/>
                </a:solidFill>
                <a:latin typeface="Questrial"/>
                <a:ea typeface="Questrial"/>
                <a:cs typeface="Questrial"/>
                <a:sym typeface="Questrial"/>
              </a:defRPr>
            </a:lvl1pPr>
            <a:lvl2pPr indent="0" lvl="1" marL="457200" marR="0" rtl="0" algn="l">
              <a:spcBef>
                <a:spcPts val="0"/>
              </a:spcBef>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buNone/>
              <a:defRPr b="0" i="0" sz="1800" u="none" cap="none" strike="noStrike">
                <a:solidFill>
                  <a:schemeClr val="dk1"/>
                </a:solidFill>
                <a:latin typeface="Questrial"/>
                <a:ea typeface="Questrial"/>
                <a:cs typeface="Questrial"/>
                <a:sym typeface="Questrial"/>
              </a:defRPr>
            </a:lvl9pPr>
          </a:lstStyle>
          <a:p/>
        </p:txBody>
      </p:sp>
      <p:sp>
        <p:nvSpPr>
          <p:cNvPr id="18" name="Shape 1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fld id="{00000000-1234-1234-1234-123412341234}" type="slidenum">
              <a:rPr b="0" i="0" lang="ko-KR" sz="1200" u="none" cap="none" strike="noStrike">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0" name="Shape 120"/>
        <p:cNvGrpSpPr/>
        <p:nvPr/>
      </p:nvGrpSpPr>
      <p:grpSpPr>
        <a:xfrm>
          <a:off x="0" y="0"/>
          <a:ext cx="0" cy="0"/>
          <a:chOff x="0" y="0"/>
          <a:chExt cx="0" cy="0"/>
        </a:xfrm>
      </p:grpSpPr>
      <p:sp>
        <p:nvSpPr>
          <p:cNvPr id="121" name="Shape 121"/>
          <p:cNvSpPr txBox="1"/>
          <p:nvPr>
            <p:ph type="title"/>
          </p:nvPr>
        </p:nvSpPr>
        <p:spPr>
          <a:xfrm>
            <a:off x="449745" y="305488"/>
            <a:ext cx="8241899" cy="927199"/>
          </a:xfrm>
          <a:prstGeom prst="rect">
            <a:avLst/>
          </a:prstGeom>
          <a:noFill/>
          <a:ln>
            <a:noFill/>
          </a:ln>
        </p:spPr>
        <p:txBody>
          <a:bodyPr anchorCtr="0" anchor="ctr" bIns="91425" lIns="91425" rIns="91425" tIns="91425"/>
          <a:lstStyle>
            <a:lvl1pPr indent="0" lvl="0"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Font typeface="Arial"/>
              <a:buNone/>
              <a:defRPr b="1" i="0" sz="3000" u="none" cap="none" strike="noStrike">
                <a:solidFill>
                  <a:srgbClr val="535353"/>
                </a:solidFill>
                <a:latin typeface="Arial"/>
                <a:ea typeface="Arial"/>
                <a:cs typeface="Arial"/>
                <a:sym typeface="Arial"/>
              </a:defRPr>
            </a:lvl9pPr>
          </a:lstStyle>
          <a:p/>
        </p:txBody>
      </p:sp>
      <p:sp>
        <p:nvSpPr>
          <p:cNvPr id="122" name="Shape 122"/>
          <p:cNvSpPr txBox="1"/>
          <p:nvPr>
            <p:ph idx="1" type="body"/>
          </p:nvPr>
        </p:nvSpPr>
        <p:spPr>
          <a:xfrm>
            <a:off x="457200" y="1600200"/>
            <a:ext cx="8229600" cy="5257599"/>
          </a:xfrm>
          <a:prstGeom prst="rect">
            <a:avLst/>
          </a:prstGeom>
          <a:noFill/>
          <a:ln>
            <a:noFill/>
          </a:ln>
        </p:spPr>
        <p:txBody>
          <a:bodyPr anchorCtr="0" anchor="t" bIns="91425" lIns="91425" rIns="91425" tIns="91425"/>
          <a:lstStyle>
            <a:lvl1pPr indent="127000" lvl="0" marL="1778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1pPr>
            <a:lvl2pPr indent="114300" lvl="1" marL="368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2pPr>
            <a:lvl3pPr indent="76200" lvl="2" marL="571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3pPr>
            <a:lvl4pPr indent="38100" lvl="3" marL="787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4pPr>
            <a:lvl5pPr indent="25400" lvl="4" marL="9652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5pPr>
            <a:lvl6pPr indent="0" lvl="5" marL="1168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6pPr>
            <a:lvl7pPr indent="0" lvl="6" marL="13335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7pPr>
            <a:lvl8pPr indent="0" lvl="7" marL="15113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8pPr>
            <a:lvl9pPr indent="0" lvl="8" marL="1676400" marR="0" rtl="0" algn="l">
              <a:lnSpc>
                <a:spcPct val="100000"/>
              </a:lnSpc>
              <a:spcBef>
                <a:spcPts val="800"/>
              </a:spcBef>
              <a:spcAft>
                <a:spcPts val="0"/>
              </a:spcAft>
              <a:buClr>
                <a:srgbClr val="000000"/>
              </a:buClr>
              <a:buSzPct val="100000"/>
              <a:buFont typeface="Noto Sans Symbols"/>
              <a:buChar char="●"/>
              <a:defRPr b="0" i="0" sz="2400" u="none" cap="none" strike="noStrike">
                <a:solidFill>
                  <a:srgbClr val="000000"/>
                </a:solidFill>
                <a:latin typeface="Arial"/>
                <a:ea typeface="Arial"/>
                <a:cs typeface="Arial"/>
                <a:sym typeface="Arial"/>
              </a:defRPr>
            </a:lvl9pPr>
          </a:lstStyle>
          <a:p/>
        </p:txBody>
      </p:sp>
      <p:sp>
        <p:nvSpPr>
          <p:cNvPr id="123" name="Shape 123"/>
          <p:cNvSpPr txBox="1"/>
          <p:nvPr>
            <p:ph idx="12" type="sldNum"/>
          </p:nvPr>
        </p:nvSpPr>
        <p:spPr>
          <a:xfrm>
            <a:off x="4419600" y="6172200"/>
            <a:ext cx="2133599" cy="368400"/>
          </a:xfrm>
          <a:prstGeom prst="rect">
            <a:avLst/>
          </a:prstGeom>
          <a:noFill/>
          <a:ln>
            <a:noFill/>
          </a:ln>
        </p:spPr>
        <p:txBody>
          <a:bodyPr anchorCtr="0" anchor="ctr" bIns="34275" lIns="34275" rIns="34275" tIns="34275">
            <a:noAutofit/>
          </a:bodyPr>
          <a:lstStyle/>
          <a:p>
            <a:pPr indent="0" lvl="0" marL="0" marR="0" rtl="0" algn="r">
              <a:spcBef>
                <a:spcPts val="0"/>
              </a:spcBef>
              <a:buClr>
                <a:srgbClr val="000000"/>
              </a:buClr>
              <a:buSzPct val="25000"/>
              <a:buFont typeface="Calibri"/>
              <a:buNone/>
            </a:pPr>
            <a:fld id="{00000000-1234-1234-1234-123412341234}" type="slidenum">
              <a:rPr lang="ko-KR" sz="900">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 Id="rId3" Type="http://schemas.openxmlformats.org/officeDocument/2006/relationships/image" Target="../media/image133.png"/><Relationship Id="rId4" Type="http://schemas.openxmlformats.org/officeDocument/2006/relationships/hyperlink" Target="https://github.com/hunkim/DeepLearningZeroToAll/blob/master/lab-09-4-xor_tensorboard.py"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 Id="rId3" Type="http://schemas.openxmlformats.org/officeDocument/2006/relationships/image" Target="../media/image134.png"/><Relationship Id="rId4" Type="http://schemas.openxmlformats.org/officeDocument/2006/relationships/hyperlink" Target="https://github.com/hunkim/DeepLearningZeroToAll/blob/master/lab-09-4-xor_tensorboard.py"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 Id="rId3" Type="http://schemas.openxmlformats.org/officeDocument/2006/relationships/image" Target="../media/image127.png"/><Relationship Id="rId4" Type="http://schemas.openxmlformats.org/officeDocument/2006/relationships/image" Target="../media/image135.png"/><Relationship Id="rId5" Type="http://schemas.openxmlformats.org/officeDocument/2006/relationships/hyperlink" Target="https://github.com/hunkim/DeepLearningZeroToAll/blob/master/lab-09-4-xor_tensorboard.py"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3.xml"/><Relationship Id="rId3" Type="http://schemas.openxmlformats.org/officeDocument/2006/relationships/image" Target="../media/image129.png"/><Relationship Id="rId4" Type="http://schemas.openxmlformats.org/officeDocument/2006/relationships/hyperlink" Target="https://github.com/hunkim/DeepLearningZeroToAll/blob/master/lab-09-4-xor_tensorboard.py"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4.xml"/><Relationship Id="rId3" Type="http://schemas.openxmlformats.org/officeDocument/2006/relationships/image" Target="../media/image1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 Id="rId3" Type="http://schemas.openxmlformats.org/officeDocument/2006/relationships/image" Target="../media/image1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 Id="rId3" Type="http://schemas.openxmlformats.org/officeDocument/2006/relationships/image" Target="../media/image1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 Id="rId3" Type="http://schemas.openxmlformats.org/officeDocument/2006/relationships/image" Target="../media/image1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 Id="rId3" Type="http://schemas.openxmlformats.org/officeDocument/2006/relationships/image" Target="../media/image139.png"/><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9.xml"/><Relationship Id="rId3" Type="http://schemas.openxmlformats.org/officeDocument/2006/relationships/image" Target="../media/image1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 Id="rId3" Type="http://schemas.openxmlformats.org/officeDocument/2006/relationships/image" Target="../media/image127.png"/><Relationship Id="rId4" Type="http://schemas.openxmlformats.org/officeDocument/2006/relationships/image" Target="../media/image135.png"/><Relationship Id="rId5" Type="http://schemas.openxmlformats.org/officeDocument/2006/relationships/image" Target="../media/image130.png"/><Relationship Id="rId6" Type="http://schemas.openxmlformats.org/officeDocument/2006/relationships/image" Target="../media/image129.png"/><Relationship Id="rId7" Type="http://schemas.openxmlformats.org/officeDocument/2006/relationships/image" Target="../media/image13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124.png"/><Relationship Id="rId6" Type="http://schemas.openxmlformats.org/officeDocument/2006/relationships/image" Target="../media/image11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hyperlink" Target="https://github.com/hunkim/DeepLearningZeroToAll/blob/master/lab-10-1-mnist_softmax.py"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hyperlink" Target="https://github.com/hunkim/DeepLearningZeroToAll/blob/master/lab-10-2-mnist_nn.py"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hyperlink" Target="http://stackoverflow.com/questions/33640581/how-to-do-xavier-initialization-on-tensorflow" TargetMode="External"/><Relationship Id="rId4" Type="http://schemas.openxmlformats.org/officeDocument/2006/relationships/image" Target="../media/image141.png"/><Relationship Id="rId5" Type="http://schemas.openxmlformats.org/officeDocument/2006/relationships/image" Target="../media/image14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hyperlink" Target="https://github.com/hunkim/DeepLearningZeroToAll/blob/master/lab-10-3-mnist_nn_xavier.py"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hyperlink" Target="https://github.com/hunkim/DeepLearningZeroToAll/blob/master/lab-10-3-mnist_nn_xavier.py"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hyperlink" Target="https://github.com/hunkim/DeepLearningZeroToAll/blob/master/lab-10-4-mnist_nn_deep.py"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hyperlink" Target="https://github.com/hunkim/DeepLearningZeroToAll/blob/master/lab-10-5-mnist_nn_dropout.py"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9.xml"/><Relationship Id="rId3" Type="http://schemas.openxmlformats.org/officeDocument/2006/relationships/hyperlink" Target="https://www.tensorflow.org/api_guides/python/trai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9.png"/></Relationships>
</file>

<file path=ppt/slides/_rels/slide120.xml.rels><?xml version="1.0" encoding="UTF-8" standalone="yes"?><Relationships xmlns="http://schemas.openxmlformats.org/package/2006/relationships"><Relationship Id="rId11" Type="http://schemas.openxmlformats.org/officeDocument/2006/relationships/hyperlink" Target="https://www.tensorflow.org/api_docs/python/tf/train/RMSPropOptimizer" TargetMode="External"/><Relationship Id="rId10" Type="http://schemas.openxmlformats.org/officeDocument/2006/relationships/hyperlink" Target="https://www.tensorflow.org/api_docs/python/tf/train/ProximalAdagradOptimizer" TargetMode="External"/><Relationship Id="rId12" Type="http://schemas.openxmlformats.org/officeDocument/2006/relationships/hyperlink" Target="https://www.tensorflow.org/api_guides/python/train" TargetMode="External"/><Relationship Id="rId1" Type="http://schemas.openxmlformats.org/officeDocument/2006/relationships/slideLayout" Target="../slideLayouts/slideLayout15.xml"/><Relationship Id="rId2" Type="http://schemas.openxmlformats.org/officeDocument/2006/relationships/notesSlide" Target="../notesSlides/notesSlide120.xml"/><Relationship Id="rId3" Type="http://schemas.openxmlformats.org/officeDocument/2006/relationships/hyperlink" Target="https://www.tensorflow.org/api_docs/python/tf/train/AdadeltaOptimizer" TargetMode="External"/><Relationship Id="rId4" Type="http://schemas.openxmlformats.org/officeDocument/2006/relationships/hyperlink" Target="https://www.tensorflow.org/api_docs/python/tf/train/AdagradOptimizer" TargetMode="External"/><Relationship Id="rId9" Type="http://schemas.openxmlformats.org/officeDocument/2006/relationships/hyperlink" Target="https://www.tensorflow.org/api_docs/python/tf/train/ProximalGradientDescentOptimizer" TargetMode="External"/><Relationship Id="rId5" Type="http://schemas.openxmlformats.org/officeDocument/2006/relationships/hyperlink" Target="https://www.tensorflow.org/api_docs/python/tf/train/AdagradDAOptimizer" TargetMode="External"/><Relationship Id="rId6" Type="http://schemas.openxmlformats.org/officeDocument/2006/relationships/hyperlink" Target="https://www.tensorflow.org/api_docs/python/tf/train/MomentumOptimizer" TargetMode="External"/><Relationship Id="rId7" Type="http://schemas.openxmlformats.org/officeDocument/2006/relationships/hyperlink" Target="https://www.tensorflow.org/api_docs/python/tf/train/AdamOptimizer" TargetMode="External"/><Relationship Id="rId8" Type="http://schemas.openxmlformats.org/officeDocument/2006/relationships/hyperlink" Target="https://www.tensorflow.org/api_docs/python/tf/train/FtrlOptimizer"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1.xml"/><Relationship Id="rId3" Type="http://schemas.openxmlformats.org/officeDocument/2006/relationships/image" Target="../media/image144.gif"/><Relationship Id="rId4" Type="http://schemas.openxmlformats.org/officeDocument/2006/relationships/hyperlink" Target="http://www.denizyuret.com/2015/03/alec-radfords-animations-for.html"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2.xml"/><Relationship Id="rId3" Type="http://schemas.openxmlformats.org/officeDocument/2006/relationships/image" Target="../media/image14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 Id="rId3" Type="http://schemas.openxmlformats.org/officeDocument/2006/relationships/hyperlink" Target="https://github.com/hunkim/DeepLearningZeroToAll/blob/master/lab-10-6-mnist_nn_batchnorm.ipynb"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1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1.xml"/><Relationship Id="rId4" Type="http://schemas.openxmlformats.org/officeDocument/2006/relationships/image" Target="../media/image33.png"/><Relationship Id="rId5" Type="http://schemas.openxmlformats.org/officeDocument/2006/relationships/image" Target="../media/image22.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3.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9.png"/><Relationship Id="rId4" Type="http://schemas.openxmlformats.org/officeDocument/2006/relationships/image" Target="../media/image63.png"/><Relationship Id="rId5" Type="http://schemas.openxmlformats.org/officeDocument/2006/relationships/image" Target="../media/image80.png"/><Relationship Id="rId6"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0.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5.png"/><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2.png"/><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1.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2.png"/><Relationship Id="rId4" Type="http://schemas.openxmlformats.org/officeDocument/2006/relationships/image" Target="../media/image9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1.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5.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2.png"/><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2.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3.png"/><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4.png"/><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14.png"/><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11.png"/><Relationship Id="rId4" Type="http://schemas.openxmlformats.org/officeDocument/2006/relationships/image" Target="../media/image116.png"/><Relationship Id="rId5" Type="http://schemas.openxmlformats.org/officeDocument/2006/relationships/image" Target="../media/image6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13.png"/><Relationship Id="rId4" Type="http://schemas.openxmlformats.org/officeDocument/2006/relationships/image" Target="../media/image117.png"/><Relationship Id="rId5" Type="http://schemas.openxmlformats.org/officeDocument/2006/relationships/image" Target="../media/image1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124.png"/><Relationship Id="rId6" Type="http://schemas.openxmlformats.org/officeDocument/2006/relationships/image" Target="../media/image1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 Id="rId3" Type="http://schemas.openxmlformats.org/officeDocument/2006/relationships/hyperlink" Target="https://github.com/hunkim/DeepLearningZeroToAll/" TargetMode="External"/><Relationship Id="rId4" Type="http://schemas.openxmlformats.org/officeDocument/2006/relationships/image" Target="../media/image118.png"/><Relationship Id="rId9" Type="http://schemas.openxmlformats.org/officeDocument/2006/relationships/image" Target="../media/image125.png"/><Relationship Id="rId5" Type="http://schemas.openxmlformats.org/officeDocument/2006/relationships/image" Target="../media/image120.png"/><Relationship Id="rId6" Type="http://schemas.openxmlformats.org/officeDocument/2006/relationships/image" Target="../media/image119.png"/><Relationship Id="rId7" Type="http://schemas.openxmlformats.org/officeDocument/2006/relationships/image" Target="../media/image121.png"/><Relationship Id="rId8" Type="http://schemas.openxmlformats.org/officeDocument/2006/relationships/image" Target="../media/image14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 Id="rId3" Type="http://schemas.openxmlformats.org/officeDocument/2006/relationships/image" Target="../media/image1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 Id="rId3" Type="http://schemas.openxmlformats.org/officeDocument/2006/relationships/hyperlink" Target="https://github.com/hunkim/DeepLearningZeroToAll/blob/master/lab-09-1-xor.py"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 Id="rId3" Type="http://schemas.openxmlformats.org/officeDocument/2006/relationships/hyperlink" Target="https://github.com/hunkim/DeepLearningZeroToAll/blob/master/lab-09-1-xor.py"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 Id="rId3" Type="http://schemas.openxmlformats.org/officeDocument/2006/relationships/image" Target="../media/image126.png"/><Relationship Id="rId4" Type="http://schemas.openxmlformats.org/officeDocument/2006/relationships/hyperlink" Target="https://github.com/hunkim/DeepLearningZeroToAll/blob/master/lab-09-1-xor.p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 Id="rId3" Type="http://schemas.openxmlformats.org/officeDocument/2006/relationships/image" Target="../media/image126.png"/><Relationship Id="rId4" Type="http://schemas.openxmlformats.org/officeDocument/2006/relationships/hyperlink" Target="https://github.com/hunkim/DeepLearningZeroToAll/blob/master/lab-09-2-xor-nn.py"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1.xml"/><Relationship Id="rId3" Type="http://schemas.openxmlformats.org/officeDocument/2006/relationships/hyperlink" Target="https://github.com/hunkim/DeepLearningZeroToAll/blob/master/lab-09-2-xor-nn.py"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 Id="rId3" Type="http://schemas.openxmlformats.org/officeDocument/2006/relationships/image" Target="../media/image148.png"/><Relationship Id="rId4" Type="http://schemas.openxmlformats.org/officeDocument/2006/relationships/hyperlink" Target="https://github.com/hunkim/DeepLearningZeroToAll/blob/master/lab-09-3-xor-nn-wide-deep.py"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3.xml"/><Relationship Id="rId3" Type="http://schemas.openxmlformats.org/officeDocument/2006/relationships/image" Target="../media/image136.png"/><Relationship Id="rId4" Type="http://schemas.openxmlformats.org/officeDocument/2006/relationships/hyperlink" Target="https://github.com/hunkim/DeepLearningZeroToAll/blob/master/lab-09-3-xor-nn-wide-deep.py"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hyperlink" Target="mailto:hunkim+ml@gmail.com" TargetMode="External"/><Relationship Id="rId4" Type="http://schemas.openxmlformats.org/officeDocument/2006/relationships/hyperlink" Target="https://github.com/hunkim/DeepLearningZeroToAll/" TargetMode="External"/><Relationship Id="rId5" Type="http://schemas.openxmlformats.org/officeDocument/2006/relationships/image" Target="../media/image124.png"/><Relationship Id="rId6" Type="http://schemas.openxmlformats.org/officeDocument/2006/relationships/image" Target="../media/image11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5.xml"/><Relationship Id="rId3" Type="http://schemas.openxmlformats.org/officeDocument/2006/relationships/image" Target="../media/image1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image" Target="../media/image1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 Id="rId3" Type="http://schemas.openxmlformats.org/officeDocument/2006/relationships/image" Target="../media/image127.png"/><Relationship Id="rId4" Type="http://schemas.openxmlformats.org/officeDocument/2006/relationships/image" Target="../media/image135.png"/><Relationship Id="rId5" Type="http://schemas.openxmlformats.org/officeDocument/2006/relationships/image" Target="../media/image130.png"/><Relationship Id="rId6" Type="http://schemas.openxmlformats.org/officeDocument/2006/relationships/image" Target="../media/image129.png"/><Relationship Id="rId7" Type="http://schemas.openxmlformats.org/officeDocument/2006/relationships/image" Target="../media/image13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 Id="rId3" Type="http://schemas.openxmlformats.org/officeDocument/2006/relationships/image" Target="../media/image1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ctrTitle"/>
          </p:nvPr>
        </p:nvSpPr>
        <p:spPr>
          <a:xfrm>
            <a:off x="467543" y="3140986"/>
            <a:ext cx="7781543" cy="1470024"/>
          </a:xfrm>
          <a:prstGeom prst="rect">
            <a:avLst/>
          </a:prstGeom>
          <a:noFill/>
          <a:ln>
            <a:noFill/>
          </a:ln>
        </p:spPr>
        <p:txBody>
          <a:bodyPr anchorCtr="0" anchor="t" bIns="45700" lIns="91425" rIns="91425" tIns="45700">
            <a:noAutofit/>
          </a:bodyPr>
          <a:lstStyle/>
          <a:p>
            <a:pPr indent="0" lvl="0" marL="0" marR="0" rtl="0" algn="r">
              <a:spcBef>
                <a:spcPts val="0"/>
              </a:spcBef>
              <a:buClr>
                <a:schemeClr val="dk2"/>
              </a:buClr>
              <a:buSzPct val="25000"/>
              <a:buFont typeface="Questrial"/>
              <a:buNone/>
            </a:pPr>
            <a:r>
              <a:rPr b="1" i="0" lang="ko-KR" sz="4800" u="none" cap="none" strike="noStrike">
                <a:solidFill>
                  <a:schemeClr val="dk2"/>
                </a:solidFill>
                <a:latin typeface="Questrial"/>
                <a:ea typeface="Questrial"/>
                <a:cs typeface="Questrial"/>
                <a:sym typeface="Questrial"/>
              </a:rPr>
              <a:t>모두의 딥러닝 #9-10</a:t>
            </a:r>
          </a:p>
        </p:txBody>
      </p:sp>
      <p:sp>
        <p:nvSpPr>
          <p:cNvPr id="195" name="Shape 195"/>
          <p:cNvSpPr txBox="1"/>
          <p:nvPr>
            <p:ph idx="1" type="subTitle"/>
          </p:nvPr>
        </p:nvSpPr>
        <p:spPr>
          <a:xfrm>
            <a:off x="539552" y="5085183"/>
            <a:ext cx="8211311" cy="685799"/>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Clr>
                <a:schemeClr val="accent1"/>
              </a:buClr>
              <a:buSzPct val="25000"/>
              <a:buFont typeface="Noto Sans Symbols"/>
              <a:buNone/>
            </a:pPr>
            <a:r>
              <a:rPr b="1" i="0" lang="ko-KR" sz="2800" u="none" cap="none" strike="noStrike">
                <a:solidFill>
                  <a:srgbClr val="5F497A"/>
                </a:solidFill>
                <a:latin typeface="Questrial"/>
                <a:ea typeface="Questrial"/>
                <a:cs typeface="Questrial"/>
                <a:sym typeface="Questrial"/>
              </a:rPr>
              <a:t>  </a:t>
            </a:r>
          </a:p>
          <a:p>
            <a:pPr indent="0" lvl="0" marL="0" marR="0" rtl="0" algn="r">
              <a:spcBef>
                <a:spcPts val="560"/>
              </a:spcBef>
              <a:buClr>
                <a:schemeClr val="accent1"/>
              </a:buClr>
              <a:buSzPct val="25000"/>
              <a:buFont typeface="Noto Sans Symbols"/>
              <a:buNone/>
            </a:pPr>
            <a:r>
              <a:rPr b="1" i="0" lang="ko-KR" sz="2800" u="none" cap="none" strike="noStrike">
                <a:solidFill>
                  <a:srgbClr val="5F497A"/>
                </a:solidFill>
                <a:latin typeface="Questrial"/>
                <a:ea typeface="Questrial"/>
                <a:cs typeface="Questrial"/>
                <a:sym typeface="Questrial"/>
              </a:rPr>
              <a:t>김은영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Hypothesis and Cost  </a:t>
            </a:r>
          </a:p>
        </p:txBody>
      </p:sp>
      <p:sp>
        <p:nvSpPr>
          <p:cNvPr id="268" name="Shape 26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Noto Sans Symbols"/>
              <a:buNone/>
            </a:pPr>
            <a:r>
              <a:t/>
            </a:r>
            <a:endParaRPr b="0" i="0" sz="3200" u="none" cap="none" strike="noStrike">
              <a:solidFill>
                <a:schemeClr val="dk1"/>
              </a:solidFill>
              <a:latin typeface="Questrial"/>
              <a:ea typeface="Questrial"/>
              <a:cs typeface="Questrial"/>
              <a:sym typeface="Questrial"/>
            </a:endParaRPr>
          </a:p>
          <a:p>
            <a:pPr indent="0" lvl="0" marL="0" marR="0" rtl="0" algn="l">
              <a:spcBef>
                <a:spcPts val="640"/>
              </a:spcBef>
              <a:spcAft>
                <a:spcPts val="0"/>
              </a:spcAft>
              <a:buClr>
                <a:schemeClr val="accent1"/>
              </a:buClr>
              <a:buSzPct val="25000"/>
              <a:buFont typeface="Noto Sans Symbols"/>
              <a:buNone/>
            </a:pPr>
            <a:r>
              <a:t/>
            </a:r>
            <a:endParaRPr b="0" i="0" sz="3200" u="none" cap="none" strike="noStrike">
              <a:solidFill>
                <a:schemeClr val="dk1"/>
              </a:solidFill>
              <a:latin typeface="Questrial"/>
              <a:ea typeface="Questrial"/>
              <a:cs typeface="Questrial"/>
              <a:sym typeface="Questrial"/>
            </a:endParaRPr>
          </a:p>
          <a:p>
            <a:pPr indent="0" lvl="0" marL="0" marR="0" rtl="0" algn="l">
              <a:spcBef>
                <a:spcPts val="640"/>
              </a:spcBef>
              <a:spcAft>
                <a:spcPts val="0"/>
              </a:spcAft>
              <a:buClr>
                <a:schemeClr val="accent1"/>
              </a:buClr>
              <a:buSzPct val="25000"/>
              <a:buFont typeface="Noto Sans Symbols"/>
              <a:buNone/>
            </a:pPr>
            <a:r>
              <a:t/>
            </a:r>
            <a:endParaRPr b="0" i="0" sz="3200" u="none" cap="none" strike="noStrike">
              <a:solidFill>
                <a:schemeClr val="dk1"/>
              </a:solidFill>
              <a:latin typeface="Questrial"/>
              <a:ea typeface="Questrial"/>
              <a:cs typeface="Questrial"/>
              <a:sym typeface="Questrial"/>
            </a:endParaRPr>
          </a:p>
          <a:p>
            <a:pPr indent="0" lvl="0" marL="0" marR="0" rtl="0" algn="l">
              <a:spcBef>
                <a:spcPts val="640"/>
              </a:spcBef>
              <a:spcAft>
                <a:spcPts val="0"/>
              </a:spcAft>
              <a:buClr>
                <a:schemeClr val="accent1"/>
              </a:buClr>
              <a:buSzPct val="25000"/>
              <a:buFont typeface="Noto Sans Symbols"/>
              <a:buNone/>
            </a:pPr>
            <a:r>
              <a:t/>
            </a:r>
            <a:endParaRPr b="0" i="0" sz="3200" u="none" cap="none" strike="noStrike">
              <a:solidFill>
                <a:schemeClr val="dk1"/>
              </a:solidFill>
              <a:latin typeface="Questrial"/>
              <a:ea typeface="Questrial"/>
              <a:cs typeface="Questrial"/>
              <a:sym typeface="Questrial"/>
            </a:endParaRPr>
          </a:p>
          <a:p>
            <a:pPr indent="0" lvl="0" marL="0" marR="0" rtl="0" algn="l">
              <a:spcBef>
                <a:spcPts val="640"/>
              </a:spcBef>
              <a:spcAft>
                <a:spcPts val="0"/>
              </a:spcAft>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a:t>
            </a:r>
          </a:p>
          <a:p>
            <a:pPr indent="0" lvl="0" marL="0" marR="0" rtl="0" algn="l">
              <a:spcBef>
                <a:spcPts val="640"/>
              </a:spcBef>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Goal: Minimize cost</a:t>
            </a:r>
          </a:p>
        </p:txBody>
      </p:sp>
      <p:sp>
        <p:nvSpPr>
          <p:cNvPr id="269" name="Shape 269"/>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270" name="Shape 270"/>
          <p:cNvPicPr preferRelativeResize="0"/>
          <p:nvPr/>
        </p:nvPicPr>
        <p:blipFill rotWithShape="1">
          <a:blip r:embed="rId3">
            <a:alphaModFix/>
          </a:blip>
          <a:srcRect b="0" l="0" r="0" t="0"/>
          <a:stretch/>
        </p:blipFill>
        <p:spPr>
          <a:xfrm>
            <a:off x="1691681" y="1763031"/>
            <a:ext cx="5400599" cy="207051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1" name="Shape 1061"/>
        <p:cNvGrpSpPr/>
        <p:nvPr/>
      </p:nvGrpSpPr>
      <p:grpSpPr>
        <a:xfrm>
          <a:off x="0" y="0"/>
          <a:ext cx="0" cy="0"/>
          <a:chOff x="0" y="0"/>
          <a:chExt cx="0" cy="0"/>
        </a:xfrm>
      </p:grpSpPr>
      <p:pic>
        <p:nvPicPr>
          <p:cNvPr id="1062" name="Shape 1062"/>
          <p:cNvPicPr preferRelativeResize="0"/>
          <p:nvPr/>
        </p:nvPicPr>
        <p:blipFill rotWithShape="1">
          <a:blip r:embed="rId3">
            <a:alphaModFix/>
          </a:blip>
          <a:srcRect b="0" l="0" r="0" t="0"/>
          <a:stretch/>
        </p:blipFill>
        <p:spPr>
          <a:xfrm>
            <a:off x="6232394" y="1893033"/>
            <a:ext cx="2650349" cy="2746001"/>
          </a:xfrm>
          <a:prstGeom prst="rect">
            <a:avLst/>
          </a:prstGeom>
          <a:noFill/>
          <a:ln cap="flat" cmpd="sng" w="9525">
            <a:solidFill>
              <a:srgbClr val="4A86E8"/>
            </a:solidFill>
            <a:prstDash val="solid"/>
            <a:round/>
            <a:headEnd len="med" w="med" type="none"/>
            <a:tailEnd len="med" w="med" type="none"/>
          </a:ln>
        </p:spPr>
      </p:pic>
      <p:sp>
        <p:nvSpPr>
          <p:cNvPr id="1063" name="Shape 1063"/>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Histogram (multi-dimensional tensors)</a:t>
            </a:r>
          </a:p>
        </p:txBody>
      </p:sp>
      <p:sp>
        <p:nvSpPr>
          <p:cNvPr id="1064" name="Shape 1064"/>
          <p:cNvSpPr txBox="1"/>
          <p:nvPr/>
        </p:nvSpPr>
        <p:spPr>
          <a:xfrm>
            <a:off x="364975" y="1710966"/>
            <a:ext cx="6614399" cy="49099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buClr>
                <a:srgbClr val="000000"/>
              </a:buClr>
              <a:buSzPct val="25000"/>
              <a:buFont typeface="Arial"/>
              <a:buNone/>
            </a:pPr>
            <a:r>
              <a:rPr lang="ko-KR" sz="1400">
                <a:solidFill>
                  <a:srgbClr val="000000"/>
                </a:solidFill>
                <a:highlight>
                  <a:srgbClr val="FFFFFF"/>
                </a:highlight>
                <a:latin typeface="Consolas"/>
                <a:ea typeface="Consolas"/>
                <a:cs typeface="Consolas"/>
                <a:sym typeface="Consolas"/>
              </a:rPr>
              <a:t>W2 = tf.Variable(tf.random_normal([</a:t>
            </a:r>
            <a:r>
              <a:rPr lang="ko-KR" sz="1400">
                <a:solidFill>
                  <a:srgbClr val="0000FF"/>
                </a:solidFill>
                <a:highlight>
                  <a:srgbClr val="FFFFFF"/>
                </a:highlight>
                <a:latin typeface="Consolas"/>
                <a:ea typeface="Consolas"/>
                <a:cs typeface="Consolas"/>
                <a:sym typeface="Consolas"/>
              </a:rPr>
              <a:t>2</a:t>
            </a:r>
            <a:r>
              <a:rPr lang="ko-KR" sz="1400">
                <a:solidFill>
                  <a:srgbClr val="000000"/>
                </a:solidFill>
                <a:highlight>
                  <a:srgbClr val="FFFFFF"/>
                </a:highlight>
                <a:latin typeface="Consolas"/>
                <a:ea typeface="Consolas"/>
                <a:cs typeface="Consolas"/>
                <a:sym typeface="Consolas"/>
              </a:rPr>
              <a:t>, </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lang="ko-KR" sz="1400">
                <a:solidFill>
                  <a:srgbClr val="008080"/>
                </a:solidFill>
                <a:highlight>
                  <a:srgbClr val="FFFFFF"/>
                </a:highlight>
                <a:latin typeface="Consolas"/>
                <a:ea typeface="Consolas"/>
                <a:cs typeface="Consolas"/>
                <a:sym typeface="Consolas"/>
              </a:rPr>
              <a:t>'weight2'</a:t>
            </a:r>
            <a:r>
              <a:rPr lang="ko-KR" sz="1400">
                <a:solidFill>
                  <a:srgbClr val="000000"/>
                </a:solidFill>
                <a:highlight>
                  <a:srgbClr val="FFFFFF"/>
                </a:highlight>
                <a:latin typeface="Consolas"/>
                <a:ea typeface="Consolas"/>
                <a:cs typeface="Consolas"/>
                <a:sym typeface="Consolas"/>
              </a:rPr>
              <a:t>)</a:t>
            </a:r>
          </a:p>
          <a:p>
            <a:pPr indent="0" lvl="0" marL="0" marR="0" rtl="0" algn="l">
              <a:lnSpc>
                <a:spcPct val="115000"/>
              </a:lnSpc>
              <a:spcBef>
                <a:spcPts val="0"/>
              </a:spcBef>
              <a:buClr>
                <a:srgbClr val="000000"/>
              </a:buClr>
              <a:buSzPct val="25000"/>
              <a:buFont typeface="Arial"/>
              <a:buNone/>
            </a:pPr>
            <a:r>
              <a:rPr lang="ko-KR" sz="1400">
                <a:solidFill>
                  <a:srgbClr val="000000"/>
                </a:solidFill>
                <a:highlight>
                  <a:srgbClr val="FFFFFF"/>
                </a:highlight>
                <a:latin typeface="Consolas"/>
                <a:ea typeface="Consolas"/>
                <a:cs typeface="Consolas"/>
                <a:sym typeface="Consolas"/>
              </a:rPr>
              <a:t>b2 = tf.Variable(tf.random_normal([</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lang="ko-KR" sz="1400">
                <a:solidFill>
                  <a:srgbClr val="008080"/>
                </a:solidFill>
                <a:highlight>
                  <a:srgbClr val="FFFFFF"/>
                </a:highlight>
                <a:latin typeface="Consolas"/>
                <a:ea typeface="Consolas"/>
                <a:cs typeface="Consolas"/>
                <a:sym typeface="Consolas"/>
              </a:rPr>
              <a:t>'bias2'</a:t>
            </a:r>
            <a:r>
              <a:rPr lang="ko-KR" sz="1400">
                <a:solidFill>
                  <a:srgbClr val="000000"/>
                </a:solidFill>
                <a:highlight>
                  <a:srgbClr val="FFFFFF"/>
                </a:highlight>
                <a:latin typeface="Consolas"/>
                <a:ea typeface="Consolas"/>
                <a:cs typeface="Consolas"/>
                <a:sym typeface="Consolas"/>
              </a:rPr>
              <a:t>)</a:t>
            </a:r>
          </a:p>
          <a:p>
            <a:pPr indent="0" lvl="0" marL="0" marR="0" rtl="0" algn="l">
              <a:lnSpc>
                <a:spcPct val="115000"/>
              </a:lnSpc>
              <a:spcBef>
                <a:spcPts val="0"/>
              </a:spcBef>
              <a:buClr>
                <a:srgbClr val="000000"/>
              </a:buClr>
              <a:buSzPct val="25000"/>
              <a:buFont typeface="Arial"/>
              <a:buNone/>
            </a:pPr>
            <a:r>
              <a:rPr lang="ko-KR" sz="1400">
                <a:solidFill>
                  <a:srgbClr val="000000"/>
                </a:solidFill>
                <a:highlight>
                  <a:srgbClr val="FFFFFF"/>
                </a:highlight>
                <a:latin typeface="Consolas"/>
                <a:ea typeface="Consolas"/>
                <a:cs typeface="Consolas"/>
                <a:sym typeface="Consolas"/>
              </a:rPr>
              <a:t>hypothesis = tf.sigmoid(tf.matmul(layer1, W2) + b2)</a:t>
            </a:r>
          </a:p>
          <a:p>
            <a:pPr indent="0" lvl="0" marL="0" marR="0" rtl="0" algn="l">
              <a:lnSpc>
                <a:spcPct val="115000"/>
              </a:lnSpc>
              <a:spcBef>
                <a:spcPts val="0"/>
              </a:spcBef>
              <a:buClr>
                <a:srgbClr val="000000"/>
              </a:buClr>
              <a:buFont typeface="Arial"/>
              <a:buNone/>
            </a:pPr>
            <a:r>
              <a:t/>
            </a:r>
            <a:endParaRPr sz="1400">
              <a:solidFill>
                <a:srgbClr val="000000"/>
              </a:solidFill>
              <a:highlight>
                <a:srgbClr val="FFFFFF"/>
              </a:highlight>
              <a:latin typeface="Consolas"/>
              <a:ea typeface="Consolas"/>
              <a:cs typeface="Consolas"/>
              <a:sym typeface="Consolas"/>
            </a:endParaRPr>
          </a:p>
          <a:p>
            <a:pPr indent="0" lvl="0" marL="0" marR="0" rtl="0" algn="l">
              <a:lnSpc>
                <a:spcPct val="115000"/>
              </a:lnSpc>
              <a:spcBef>
                <a:spcPts val="0"/>
              </a:spcBef>
              <a:buClr>
                <a:srgbClr val="000000"/>
              </a:buClr>
              <a:buSzPct val="25000"/>
              <a:buFont typeface="Arial"/>
              <a:buNone/>
            </a:pPr>
            <a:r>
              <a:rPr lang="ko-KR" sz="1400">
                <a:solidFill>
                  <a:srgbClr val="000000"/>
                </a:solidFill>
                <a:highlight>
                  <a:srgbClr val="FFFFFF"/>
                </a:highlight>
                <a:latin typeface="Consolas"/>
                <a:ea typeface="Consolas"/>
                <a:cs typeface="Consolas"/>
                <a:sym typeface="Consolas"/>
              </a:rPr>
              <a:t>w2_hist = tf.summary.histogram(</a:t>
            </a:r>
            <a:r>
              <a:rPr lang="ko-KR" sz="1400">
                <a:solidFill>
                  <a:srgbClr val="008080"/>
                </a:solidFill>
                <a:highlight>
                  <a:srgbClr val="FFFFFF"/>
                </a:highlight>
                <a:latin typeface="Consolas"/>
                <a:ea typeface="Consolas"/>
                <a:cs typeface="Consolas"/>
                <a:sym typeface="Consolas"/>
              </a:rPr>
              <a:t>"weights2"</a:t>
            </a:r>
            <a:r>
              <a:rPr lang="ko-KR" sz="1400">
                <a:solidFill>
                  <a:srgbClr val="000000"/>
                </a:solidFill>
                <a:highlight>
                  <a:srgbClr val="FFFFFF"/>
                </a:highlight>
                <a:latin typeface="Consolas"/>
                <a:ea typeface="Consolas"/>
                <a:cs typeface="Consolas"/>
                <a:sym typeface="Consolas"/>
              </a:rPr>
              <a:t>, W2)</a:t>
            </a:r>
          </a:p>
          <a:p>
            <a:pPr indent="0" lvl="0" marL="0" marR="0" rtl="0" algn="l">
              <a:lnSpc>
                <a:spcPct val="115000"/>
              </a:lnSpc>
              <a:spcBef>
                <a:spcPts val="0"/>
              </a:spcBef>
              <a:buClr>
                <a:srgbClr val="000000"/>
              </a:buClr>
              <a:buSzPct val="25000"/>
              <a:buFont typeface="Arial"/>
              <a:buNone/>
            </a:pPr>
            <a:r>
              <a:rPr lang="ko-KR" sz="1400">
                <a:solidFill>
                  <a:srgbClr val="000000"/>
                </a:solidFill>
                <a:highlight>
                  <a:srgbClr val="FFFFFF"/>
                </a:highlight>
                <a:latin typeface="Consolas"/>
                <a:ea typeface="Consolas"/>
                <a:cs typeface="Consolas"/>
                <a:sym typeface="Consolas"/>
              </a:rPr>
              <a:t>b2_hist = tf.summary.histogram(</a:t>
            </a:r>
            <a:r>
              <a:rPr lang="ko-KR" sz="1400">
                <a:solidFill>
                  <a:srgbClr val="008080"/>
                </a:solidFill>
                <a:highlight>
                  <a:srgbClr val="FFFFFF"/>
                </a:highlight>
                <a:latin typeface="Consolas"/>
                <a:ea typeface="Consolas"/>
                <a:cs typeface="Consolas"/>
                <a:sym typeface="Consolas"/>
              </a:rPr>
              <a:t>"biases2"</a:t>
            </a:r>
            <a:r>
              <a:rPr lang="ko-KR" sz="1400">
                <a:solidFill>
                  <a:srgbClr val="000000"/>
                </a:solidFill>
                <a:highlight>
                  <a:srgbClr val="FFFFFF"/>
                </a:highlight>
                <a:latin typeface="Consolas"/>
                <a:ea typeface="Consolas"/>
                <a:cs typeface="Consolas"/>
                <a:sym typeface="Consolas"/>
              </a:rPr>
              <a:t>, b2)</a:t>
            </a:r>
          </a:p>
          <a:p>
            <a:pPr indent="0" lvl="0" marL="0" marR="0" rtl="0" algn="l">
              <a:lnSpc>
                <a:spcPct val="115000"/>
              </a:lnSpc>
              <a:spcBef>
                <a:spcPts val="0"/>
              </a:spcBef>
              <a:buClr>
                <a:srgbClr val="000000"/>
              </a:buClr>
              <a:buSzPct val="25000"/>
              <a:buFont typeface="Arial"/>
              <a:buNone/>
            </a:pPr>
            <a:r>
              <a:rPr lang="ko-KR" sz="1400">
                <a:solidFill>
                  <a:srgbClr val="000000"/>
                </a:solidFill>
                <a:highlight>
                  <a:srgbClr val="FFFFFF"/>
                </a:highlight>
                <a:latin typeface="Consolas"/>
                <a:ea typeface="Consolas"/>
                <a:cs typeface="Consolas"/>
                <a:sym typeface="Consolas"/>
              </a:rPr>
              <a:t>hypothesis_hist = tf.summary.histogram(</a:t>
            </a:r>
            <a:r>
              <a:rPr lang="ko-KR" sz="1400">
                <a:solidFill>
                  <a:srgbClr val="008080"/>
                </a:solidFill>
                <a:highlight>
                  <a:srgbClr val="FFFFFF"/>
                </a:highlight>
                <a:latin typeface="Consolas"/>
                <a:ea typeface="Consolas"/>
                <a:cs typeface="Consolas"/>
                <a:sym typeface="Consolas"/>
              </a:rPr>
              <a:t>"hypothesis"</a:t>
            </a:r>
            <a:r>
              <a:rPr lang="ko-KR" sz="1400">
                <a:solidFill>
                  <a:srgbClr val="000000"/>
                </a:solidFill>
                <a:highlight>
                  <a:srgbClr val="FFFFFF"/>
                </a:highlight>
                <a:latin typeface="Consolas"/>
                <a:ea typeface="Consolas"/>
                <a:cs typeface="Consolas"/>
                <a:sym typeface="Consolas"/>
              </a:rPr>
              <a:t>, hypothesis)</a:t>
            </a:r>
          </a:p>
          <a:p>
            <a:pPr indent="0" lvl="0" marL="0" marR="0" rtl="0" algn="l">
              <a:spcBef>
                <a:spcPts val="0"/>
              </a:spcBef>
              <a:buNone/>
            </a:pPr>
            <a:r>
              <a:t/>
            </a:r>
            <a:endParaRPr b="1" sz="1600">
              <a:solidFill>
                <a:srgbClr val="000080"/>
              </a:solidFill>
              <a:highlight>
                <a:srgbClr val="FFFFFF"/>
              </a:highlight>
              <a:latin typeface="Consolas"/>
              <a:ea typeface="Consolas"/>
              <a:cs typeface="Consolas"/>
              <a:sym typeface="Consolas"/>
            </a:endParaRPr>
          </a:p>
        </p:txBody>
      </p:sp>
      <p:sp>
        <p:nvSpPr>
          <p:cNvPr id="1065" name="Shape 1065"/>
          <p:cNvSpPr txBox="1"/>
          <p:nvPr/>
        </p:nvSpPr>
        <p:spPr>
          <a:xfrm>
            <a:off x="4277100" y="6487232"/>
            <a:ext cx="5375400" cy="4407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4"/>
              </a:rPr>
              <a:t>https://github.com/hunkim/DeepLearningZeroToAll/blob/master/lab-09-4-xor_tensorboard.py</a:t>
            </a:r>
            <a:r>
              <a:rPr lang="ko-KR" sz="900">
                <a:solidFill>
                  <a:srgbClr val="000000"/>
                </a:solidFill>
                <a:latin typeface="Arial"/>
                <a:ea typeface="Arial"/>
                <a:cs typeface="Arial"/>
                <a:sym typeface="Arial"/>
              </a:rPr>
              <a:t> </a:t>
            </a:r>
          </a:p>
        </p:txBody>
      </p:sp>
      <p:sp>
        <p:nvSpPr>
          <p:cNvPr id="1066" name="Shape 1066"/>
          <p:cNvSpPr txBox="1"/>
          <p:nvPr/>
        </p:nvSpPr>
        <p:spPr>
          <a:xfrm>
            <a:off x="8207896" y="2564940"/>
            <a:ext cx="936103"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400">
                <a:solidFill>
                  <a:srgbClr val="000000"/>
                </a:solidFill>
                <a:latin typeface="Arial"/>
                <a:ea typeface="Arial"/>
                <a:cs typeface="Arial"/>
                <a:sym typeface="Arial"/>
              </a:rPr>
              <a:t>step</a:t>
            </a:r>
          </a:p>
        </p:txBody>
      </p:sp>
      <p:sp>
        <p:nvSpPr>
          <p:cNvPr id="1067" name="Shape 1067"/>
          <p:cNvSpPr txBox="1"/>
          <p:nvPr/>
        </p:nvSpPr>
        <p:spPr>
          <a:xfrm>
            <a:off x="7380311" y="4433850"/>
            <a:ext cx="936103"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400">
                <a:solidFill>
                  <a:srgbClr val="000000"/>
                </a:solidFill>
                <a:latin typeface="Arial"/>
                <a:ea typeface="Arial"/>
                <a:cs typeface="Arial"/>
                <a:sym typeface="Arial"/>
              </a:rPr>
              <a:t>w</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1" name="Shape 1071"/>
        <p:cNvGrpSpPr/>
        <p:nvPr/>
      </p:nvGrpSpPr>
      <p:grpSpPr>
        <a:xfrm>
          <a:off x="0" y="0"/>
          <a:ext cx="0" cy="0"/>
          <a:chOff x="0" y="0"/>
          <a:chExt cx="0" cy="0"/>
        </a:xfrm>
      </p:grpSpPr>
      <p:sp>
        <p:nvSpPr>
          <p:cNvPr id="1072" name="Shape 1072"/>
          <p:cNvSpPr txBox="1"/>
          <p:nvPr>
            <p:ph type="title"/>
          </p:nvPr>
        </p:nvSpPr>
        <p:spPr>
          <a:xfrm>
            <a:off x="-41845" y="0"/>
            <a:ext cx="5465700"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Add scope for better </a:t>
            </a:r>
          </a:p>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graph hierarchy </a:t>
            </a:r>
          </a:p>
        </p:txBody>
      </p:sp>
      <p:sp>
        <p:nvSpPr>
          <p:cNvPr id="1073" name="Shape 1073"/>
          <p:cNvSpPr txBox="1"/>
          <p:nvPr/>
        </p:nvSpPr>
        <p:spPr>
          <a:xfrm>
            <a:off x="0" y="1352666"/>
            <a:ext cx="8836199" cy="55052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buClr>
                <a:srgbClr val="000000"/>
              </a:buClr>
              <a:buSzPct val="25000"/>
              <a:buFont typeface="Arial"/>
              <a:buNone/>
            </a:pPr>
            <a:r>
              <a:rPr lang="ko-KR" sz="1150">
                <a:solidFill>
                  <a:srgbClr val="000080"/>
                </a:solidFill>
                <a:highlight>
                  <a:srgbClr val="FFFFFF"/>
                </a:highlight>
                <a:latin typeface="Consolas"/>
                <a:ea typeface="Consolas"/>
                <a:cs typeface="Consolas"/>
                <a:sym typeface="Consolas"/>
              </a:rPr>
              <a:t>with </a:t>
            </a:r>
            <a:r>
              <a:rPr lang="ko-KR" sz="1150">
                <a:solidFill>
                  <a:srgbClr val="000000"/>
                </a:solidFill>
                <a:highlight>
                  <a:srgbClr val="FFFFFF"/>
                </a:highlight>
                <a:latin typeface="Consolas"/>
                <a:ea typeface="Consolas"/>
                <a:cs typeface="Consolas"/>
                <a:sym typeface="Consolas"/>
              </a:rPr>
              <a:t>tf.name_scope(</a:t>
            </a:r>
            <a:r>
              <a:rPr lang="ko-KR" sz="1150">
                <a:solidFill>
                  <a:srgbClr val="008080"/>
                </a:solidFill>
                <a:highlight>
                  <a:srgbClr val="FFFFFF"/>
                </a:highlight>
                <a:latin typeface="Consolas"/>
                <a:ea typeface="Consolas"/>
                <a:cs typeface="Consolas"/>
                <a:sym typeface="Consolas"/>
              </a:rPr>
              <a:t>"layer1"</a:t>
            </a:r>
            <a:r>
              <a:rPr lang="ko-KR" sz="1150">
                <a:solidFill>
                  <a:srgbClr val="000000"/>
                </a:solidFill>
                <a:highlight>
                  <a:srgbClr val="FFFFFF"/>
                </a:highlight>
                <a:latin typeface="Consolas"/>
                <a:ea typeface="Consolas"/>
                <a:cs typeface="Consolas"/>
                <a:sym typeface="Consolas"/>
              </a:rPr>
              <a:t>) </a:t>
            </a:r>
            <a:r>
              <a:rPr lang="ko-KR" sz="1150">
                <a:solidFill>
                  <a:srgbClr val="000080"/>
                </a:solidFill>
                <a:highlight>
                  <a:srgbClr val="FFFFFF"/>
                </a:highlight>
                <a:latin typeface="Consolas"/>
                <a:ea typeface="Consolas"/>
                <a:cs typeface="Consolas"/>
                <a:sym typeface="Consolas"/>
              </a:rPr>
              <a:t>as </a:t>
            </a:r>
            <a:r>
              <a:rPr lang="ko-KR" sz="1150">
                <a:solidFill>
                  <a:srgbClr val="000000"/>
                </a:solidFill>
                <a:highlight>
                  <a:srgbClr val="FFFFFF"/>
                </a:highlight>
                <a:latin typeface="Consolas"/>
                <a:ea typeface="Consolas"/>
                <a:cs typeface="Consolas"/>
                <a:sym typeface="Consolas"/>
              </a:rPr>
              <a:t>scope:</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W1 = tf.Variable(tf.random_normal([</a:t>
            </a:r>
            <a:r>
              <a:rPr lang="ko-KR" sz="1150">
                <a:solidFill>
                  <a:srgbClr val="0000FF"/>
                </a:solidFill>
                <a:highlight>
                  <a:srgbClr val="FFFFFF"/>
                </a:highlight>
                <a:latin typeface="Consolas"/>
                <a:ea typeface="Consolas"/>
                <a:cs typeface="Consolas"/>
                <a:sym typeface="Consolas"/>
              </a:rPr>
              <a:t>2</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2</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name</a:t>
            </a:r>
            <a:r>
              <a:rPr lang="ko-KR" sz="1150">
                <a:solidFill>
                  <a:srgbClr val="000000"/>
                </a:solidFill>
                <a:highlight>
                  <a:srgbClr val="FFFFFF"/>
                </a:highlight>
                <a:latin typeface="Consolas"/>
                <a:ea typeface="Consolas"/>
                <a:cs typeface="Consolas"/>
                <a:sym typeface="Consolas"/>
              </a:rPr>
              <a:t>=</a:t>
            </a:r>
            <a:r>
              <a:rPr lang="ko-KR" sz="1150">
                <a:solidFill>
                  <a:srgbClr val="008080"/>
                </a:solidFill>
                <a:highlight>
                  <a:srgbClr val="FFFFFF"/>
                </a:highlight>
                <a:latin typeface="Consolas"/>
                <a:ea typeface="Consolas"/>
                <a:cs typeface="Consolas"/>
                <a:sym typeface="Consolas"/>
              </a:rPr>
              <a:t>'weight1'</a:t>
            </a:r>
            <a:r>
              <a:rPr lang="ko-KR" sz="1150">
                <a:solidFill>
                  <a:srgbClr val="000000"/>
                </a:solidFill>
                <a:highlight>
                  <a:srgbClr val="FFFFFF"/>
                </a:highlight>
                <a:latin typeface="Consolas"/>
                <a:ea typeface="Consolas"/>
                <a:cs typeface="Consolas"/>
                <a:sym typeface="Consolas"/>
              </a:rPr>
              <a:t>)</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b1 = tf.Variable(tf.random_normal([</a:t>
            </a:r>
            <a:r>
              <a:rPr lang="ko-KR" sz="1150">
                <a:solidFill>
                  <a:srgbClr val="0000FF"/>
                </a:solidFill>
                <a:highlight>
                  <a:srgbClr val="FFFFFF"/>
                </a:highlight>
                <a:latin typeface="Consolas"/>
                <a:ea typeface="Consolas"/>
                <a:cs typeface="Consolas"/>
                <a:sym typeface="Consolas"/>
              </a:rPr>
              <a:t>2</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name</a:t>
            </a:r>
            <a:r>
              <a:rPr lang="ko-KR" sz="1150">
                <a:solidFill>
                  <a:srgbClr val="000000"/>
                </a:solidFill>
                <a:highlight>
                  <a:srgbClr val="FFFFFF"/>
                </a:highlight>
                <a:latin typeface="Consolas"/>
                <a:ea typeface="Consolas"/>
                <a:cs typeface="Consolas"/>
                <a:sym typeface="Consolas"/>
              </a:rPr>
              <a:t>=</a:t>
            </a:r>
            <a:r>
              <a:rPr lang="ko-KR" sz="1150">
                <a:solidFill>
                  <a:srgbClr val="008080"/>
                </a:solidFill>
                <a:highlight>
                  <a:srgbClr val="FFFFFF"/>
                </a:highlight>
                <a:latin typeface="Consolas"/>
                <a:ea typeface="Consolas"/>
                <a:cs typeface="Consolas"/>
                <a:sym typeface="Consolas"/>
              </a:rPr>
              <a:t>'bias1'</a:t>
            </a:r>
            <a:r>
              <a:rPr lang="ko-KR" sz="1150">
                <a:solidFill>
                  <a:srgbClr val="000000"/>
                </a:solidFill>
                <a:highlight>
                  <a:srgbClr val="FFFFFF"/>
                </a:highlight>
                <a:latin typeface="Consolas"/>
                <a:ea typeface="Consolas"/>
                <a:cs typeface="Consolas"/>
                <a:sym typeface="Consolas"/>
              </a:rPr>
              <a:t>)</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layer1 = tf.sigmoid(tf.matmul(X, W1) + b1)</a:t>
            </a:r>
          </a:p>
          <a:p>
            <a:pPr indent="0" lvl="0" marL="0" marR="0" rtl="0" algn="l">
              <a:lnSpc>
                <a:spcPct val="115000"/>
              </a:lnSpc>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w1_hist = tf.summary.histogram(</a:t>
            </a:r>
            <a:r>
              <a:rPr lang="ko-KR" sz="1150">
                <a:solidFill>
                  <a:srgbClr val="008080"/>
                </a:solidFill>
                <a:highlight>
                  <a:srgbClr val="FFFFFF"/>
                </a:highlight>
                <a:latin typeface="Consolas"/>
                <a:ea typeface="Consolas"/>
                <a:cs typeface="Consolas"/>
                <a:sym typeface="Consolas"/>
              </a:rPr>
              <a:t>"weights1"</a:t>
            </a:r>
            <a:r>
              <a:rPr lang="ko-KR" sz="1150">
                <a:solidFill>
                  <a:srgbClr val="000000"/>
                </a:solidFill>
                <a:highlight>
                  <a:srgbClr val="FFFFFF"/>
                </a:highlight>
                <a:latin typeface="Consolas"/>
                <a:ea typeface="Consolas"/>
                <a:cs typeface="Consolas"/>
                <a:sym typeface="Consolas"/>
              </a:rPr>
              <a:t>, W1)</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b1_hist = tf.summary.histogram(</a:t>
            </a:r>
            <a:r>
              <a:rPr lang="ko-KR" sz="1150">
                <a:solidFill>
                  <a:srgbClr val="008080"/>
                </a:solidFill>
                <a:highlight>
                  <a:srgbClr val="FFFFFF"/>
                </a:highlight>
                <a:latin typeface="Consolas"/>
                <a:ea typeface="Consolas"/>
                <a:cs typeface="Consolas"/>
                <a:sym typeface="Consolas"/>
              </a:rPr>
              <a:t>"biases1"</a:t>
            </a:r>
            <a:r>
              <a:rPr lang="ko-KR" sz="1150">
                <a:solidFill>
                  <a:srgbClr val="000000"/>
                </a:solidFill>
                <a:highlight>
                  <a:srgbClr val="FFFFFF"/>
                </a:highlight>
                <a:latin typeface="Consolas"/>
                <a:ea typeface="Consolas"/>
                <a:cs typeface="Consolas"/>
                <a:sym typeface="Consolas"/>
              </a:rPr>
              <a:t>, b1)</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layer1_hist = tf.summary.histogram(</a:t>
            </a:r>
            <a:r>
              <a:rPr lang="ko-KR" sz="1150">
                <a:solidFill>
                  <a:srgbClr val="008080"/>
                </a:solidFill>
                <a:highlight>
                  <a:srgbClr val="FFFFFF"/>
                </a:highlight>
                <a:latin typeface="Consolas"/>
                <a:ea typeface="Consolas"/>
                <a:cs typeface="Consolas"/>
                <a:sym typeface="Consolas"/>
              </a:rPr>
              <a:t>"layer1"</a:t>
            </a:r>
            <a:r>
              <a:rPr lang="ko-KR" sz="1150">
                <a:solidFill>
                  <a:srgbClr val="000000"/>
                </a:solidFill>
                <a:highlight>
                  <a:srgbClr val="FFFFFF"/>
                </a:highlight>
                <a:latin typeface="Consolas"/>
                <a:ea typeface="Consolas"/>
                <a:cs typeface="Consolas"/>
                <a:sym typeface="Consolas"/>
              </a:rPr>
              <a:t>, layer1)</a:t>
            </a:r>
          </a:p>
          <a:p>
            <a:pPr indent="0" lvl="0" marL="0" marR="0" rtl="0" algn="l">
              <a:lnSpc>
                <a:spcPct val="115000"/>
              </a:lnSpc>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lnSpc>
                <a:spcPct val="115000"/>
              </a:lnSpc>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lnSpc>
                <a:spcPct val="115000"/>
              </a:lnSpc>
              <a:spcBef>
                <a:spcPts val="0"/>
              </a:spcBef>
              <a:buClr>
                <a:srgbClr val="000000"/>
              </a:buClr>
              <a:buSzPct val="25000"/>
              <a:buFont typeface="Arial"/>
              <a:buNone/>
            </a:pPr>
            <a:r>
              <a:rPr lang="ko-KR" sz="1150">
                <a:solidFill>
                  <a:srgbClr val="000080"/>
                </a:solidFill>
                <a:highlight>
                  <a:srgbClr val="FFFFFF"/>
                </a:highlight>
                <a:latin typeface="Consolas"/>
                <a:ea typeface="Consolas"/>
                <a:cs typeface="Consolas"/>
                <a:sym typeface="Consolas"/>
              </a:rPr>
              <a:t>with </a:t>
            </a:r>
            <a:r>
              <a:rPr lang="ko-KR" sz="1150">
                <a:solidFill>
                  <a:srgbClr val="000000"/>
                </a:solidFill>
                <a:highlight>
                  <a:srgbClr val="FFFFFF"/>
                </a:highlight>
                <a:latin typeface="Consolas"/>
                <a:ea typeface="Consolas"/>
                <a:cs typeface="Consolas"/>
                <a:sym typeface="Consolas"/>
              </a:rPr>
              <a:t>tf.name_scope(</a:t>
            </a:r>
            <a:r>
              <a:rPr lang="ko-KR" sz="1150">
                <a:solidFill>
                  <a:srgbClr val="008080"/>
                </a:solidFill>
                <a:highlight>
                  <a:srgbClr val="FFFFFF"/>
                </a:highlight>
                <a:latin typeface="Consolas"/>
                <a:ea typeface="Consolas"/>
                <a:cs typeface="Consolas"/>
                <a:sym typeface="Consolas"/>
              </a:rPr>
              <a:t>"layer2"</a:t>
            </a:r>
            <a:r>
              <a:rPr lang="ko-KR" sz="1150">
                <a:solidFill>
                  <a:srgbClr val="000000"/>
                </a:solidFill>
                <a:highlight>
                  <a:srgbClr val="FFFFFF"/>
                </a:highlight>
                <a:latin typeface="Consolas"/>
                <a:ea typeface="Consolas"/>
                <a:cs typeface="Consolas"/>
                <a:sym typeface="Consolas"/>
              </a:rPr>
              <a:t>) </a:t>
            </a:r>
            <a:r>
              <a:rPr lang="ko-KR" sz="1150">
                <a:solidFill>
                  <a:srgbClr val="000080"/>
                </a:solidFill>
                <a:highlight>
                  <a:srgbClr val="FFFFFF"/>
                </a:highlight>
                <a:latin typeface="Consolas"/>
                <a:ea typeface="Consolas"/>
                <a:cs typeface="Consolas"/>
                <a:sym typeface="Consolas"/>
              </a:rPr>
              <a:t>as </a:t>
            </a:r>
            <a:r>
              <a:rPr lang="ko-KR" sz="1150">
                <a:solidFill>
                  <a:srgbClr val="000000"/>
                </a:solidFill>
                <a:highlight>
                  <a:srgbClr val="FFFFFF"/>
                </a:highlight>
                <a:latin typeface="Consolas"/>
                <a:ea typeface="Consolas"/>
                <a:cs typeface="Consolas"/>
                <a:sym typeface="Consolas"/>
              </a:rPr>
              <a:t>scope:</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W2 = tf.Variable(tf.random_normal([</a:t>
            </a:r>
            <a:r>
              <a:rPr lang="ko-KR" sz="1150">
                <a:solidFill>
                  <a:srgbClr val="0000FF"/>
                </a:solidFill>
                <a:highlight>
                  <a:srgbClr val="FFFFFF"/>
                </a:highlight>
                <a:latin typeface="Consolas"/>
                <a:ea typeface="Consolas"/>
                <a:cs typeface="Consolas"/>
                <a:sym typeface="Consolas"/>
              </a:rPr>
              <a:t>2</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1</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name</a:t>
            </a:r>
            <a:r>
              <a:rPr lang="ko-KR" sz="1150">
                <a:solidFill>
                  <a:srgbClr val="000000"/>
                </a:solidFill>
                <a:highlight>
                  <a:srgbClr val="FFFFFF"/>
                </a:highlight>
                <a:latin typeface="Consolas"/>
                <a:ea typeface="Consolas"/>
                <a:cs typeface="Consolas"/>
                <a:sym typeface="Consolas"/>
              </a:rPr>
              <a:t>=</a:t>
            </a:r>
            <a:r>
              <a:rPr lang="ko-KR" sz="1150">
                <a:solidFill>
                  <a:srgbClr val="008080"/>
                </a:solidFill>
                <a:highlight>
                  <a:srgbClr val="FFFFFF"/>
                </a:highlight>
                <a:latin typeface="Consolas"/>
                <a:ea typeface="Consolas"/>
                <a:cs typeface="Consolas"/>
                <a:sym typeface="Consolas"/>
              </a:rPr>
              <a:t>'weight2'</a:t>
            </a:r>
            <a:r>
              <a:rPr lang="ko-KR" sz="1150">
                <a:solidFill>
                  <a:srgbClr val="000000"/>
                </a:solidFill>
                <a:highlight>
                  <a:srgbClr val="FFFFFF"/>
                </a:highlight>
                <a:latin typeface="Consolas"/>
                <a:ea typeface="Consolas"/>
                <a:cs typeface="Consolas"/>
                <a:sym typeface="Consolas"/>
              </a:rPr>
              <a:t>)</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b2 = tf.Variable(tf.random_normal([</a:t>
            </a:r>
            <a:r>
              <a:rPr lang="ko-KR" sz="1150">
                <a:solidFill>
                  <a:srgbClr val="0000FF"/>
                </a:solidFill>
                <a:highlight>
                  <a:srgbClr val="FFFFFF"/>
                </a:highlight>
                <a:latin typeface="Consolas"/>
                <a:ea typeface="Consolas"/>
                <a:cs typeface="Consolas"/>
                <a:sym typeface="Consolas"/>
              </a:rPr>
              <a:t>1</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name</a:t>
            </a:r>
            <a:r>
              <a:rPr lang="ko-KR" sz="1150">
                <a:solidFill>
                  <a:srgbClr val="000000"/>
                </a:solidFill>
                <a:highlight>
                  <a:srgbClr val="FFFFFF"/>
                </a:highlight>
                <a:latin typeface="Consolas"/>
                <a:ea typeface="Consolas"/>
                <a:cs typeface="Consolas"/>
                <a:sym typeface="Consolas"/>
              </a:rPr>
              <a:t>=</a:t>
            </a:r>
            <a:r>
              <a:rPr lang="ko-KR" sz="1150">
                <a:solidFill>
                  <a:srgbClr val="008080"/>
                </a:solidFill>
                <a:highlight>
                  <a:srgbClr val="FFFFFF"/>
                </a:highlight>
                <a:latin typeface="Consolas"/>
                <a:ea typeface="Consolas"/>
                <a:cs typeface="Consolas"/>
                <a:sym typeface="Consolas"/>
              </a:rPr>
              <a:t>'bias2'</a:t>
            </a:r>
            <a:r>
              <a:rPr lang="ko-KR" sz="1150">
                <a:solidFill>
                  <a:srgbClr val="000000"/>
                </a:solidFill>
                <a:highlight>
                  <a:srgbClr val="FFFFFF"/>
                </a:highlight>
                <a:latin typeface="Consolas"/>
                <a:ea typeface="Consolas"/>
                <a:cs typeface="Consolas"/>
                <a:sym typeface="Consolas"/>
              </a:rPr>
              <a:t>)</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hypothesis = tf.sigmoid(tf.matmul(layer1, W2) + b2)</a:t>
            </a:r>
          </a:p>
          <a:p>
            <a:pPr indent="0" lvl="0" marL="0" marR="0" rtl="0" algn="l">
              <a:lnSpc>
                <a:spcPct val="115000"/>
              </a:lnSpc>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w2_hist = tf.summary.histogram(</a:t>
            </a:r>
            <a:r>
              <a:rPr lang="ko-KR" sz="1150">
                <a:solidFill>
                  <a:srgbClr val="008080"/>
                </a:solidFill>
                <a:highlight>
                  <a:srgbClr val="FFFFFF"/>
                </a:highlight>
                <a:latin typeface="Consolas"/>
                <a:ea typeface="Consolas"/>
                <a:cs typeface="Consolas"/>
                <a:sym typeface="Consolas"/>
              </a:rPr>
              <a:t>"weights2"</a:t>
            </a:r>
            <a:r>
              <a:rPr lang="ko-KR" sz="1150">
                <a:solidFill>
                  <a:srgbClr val="000000"/>
                </a:solidFill>
                <a:highlight>
                  <a:srgbClr val="FFFFFF"/>
                </a:highlight>
                <a:latin typeface="Consolas"/>
                <a:ea typeface="Consolas"/>
                <a:cs typeface="Consolas"/>
                <a:sym typeface="Consolas"/>
              </a:rPr>
              <a:t>, W2)</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b2_hist = tf.summary.histogram(</a:t>
            </a:r>
            <a:r>
              <a:rPr lang="ko-KR" sz="1150">
                <a:solidFill>
                  <a:srgbClr val="008080"/>
                </a:solidFill>
                <a:highlight>
                  <a:srgbClr val="FFFFFF"/>
                </a:highlight>
                <a:latin typeface="Consolas"/>
                <a:ea typeface="Consolas"/>
                <a:cs typeface="Consolas"/>
                <a:sym typeface="Consolas"/>
              </a:rPr>
              <a:t>"biases2"</a:t>
            </a:r>
            <a:r>
              <a:rPr lang="ko-KR" sz="1150">
                <a:solidFill>
                  <a:srgbClr val="000000"/>
                </a:solidFill>
                <a:highlight>
                  <a:srgbClr val="FFFFFF"/>
                </a:highlight>
                <a:latin typeface="Consolas"/>
                <a:ea typeface="Consolas"/>
                <a:cs typeface="Consolas"/>
                <a:sym typeface="Consolas"/>
              </a:rPr>
              <a:t>, b2)</a:t>
            </a:r>
          </a:p>
          <a:p>
            <a:pPr indent="0" lvl="0" marL="0" marR="0" rtl="0" algn="l">
              <a:lnSpc>
                <a:spcPct val="115000"/>
              </a:lnSpc>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hypothesis_hist = tf.summary.histogram(</a:t>
            </a:r>
            <a:r>
              <a:rPr lang="ko-KR" sz="1150">
                <a:solidFill>
                  <a:srgbClr val="008080"/>
                </a:solidFill>
                <a:highlight>
                  <a:srgbClr val="FFFFFF"/>
                </a:highlight>
                <a:latin typeface="Consolas"/>
                <a:ea typeface="Consolas"/>
                <a:cs typeface="Consolas"/>
                <a:sym typeface="Consolas"/>
              </a:rPr>
              <a:t>"hypothesis"</a:t>
            </a:r>
            <a:r>
              <a:rPr lang="ko-KR" sz="1150">
                <a:solidFill>
                  <a:srgbClr val="000000"/>
                </a:solidFill>
                <a:highlight>
                  <a:srgbClr val="FFFFFF"/>
                </a:highlight>
                <a:latin typeface="Consolas"/>
                <a:ea typeface="Consolas"/>
                <a:cs typeface="Consolas"/>
                <a:sym typeface="Consolas"/>
              </a:rPr>
              <a:t>, hypothesis)</a:t>
            </a:r>
          </a:p>
          <a:p>
            <a:pPr indent="0" lvl="0" marL="0" marR="0" rtl="0" algn="l">
              <a:spcBef>
                <a:spcPts val="0"/>
              </a:spcBef>
              <a:buNone/>
            </a:pPr>
            <a:r>
              <a:t/>
            </a:r>
            <a:endParaRPr b="1" sz="1150">
              <a:solidFill>
                <a:srgbClr val="000080"/>
              </a:solidFill>
              <a:highlight>
                <a:srgbClr val="FFFFFF"/>
              </a:highlight>
              <a:latin typeface="Consolas"/>
              <a:ea typeface="Consolas"/>
              <a:cs typeface="Consolas"/>
              <a:sym typeface="Consolas"/>
            </a:endParaRPr>
          </a:p>
        </p:txBody>
      </p:sp>
      <p:pic>
        <p:nvPicPr>
          <p:cNvPr id="1074" name="Shape 1074"/>
          <p:cNvPicPr preferRelativeResize="0"/>
          <p:nvPr/>
        </p:nvPicPr>
        <p:blipFill rotWithShape="1">
          <a:blip r:embed="rId3">
            <a:alphaModFix/>
          </a:blip>
          <a:srcRect b="0" l="0" r="0" t="0"/>
          <a:stretch/>
        </p:blipFill>
        <p:spPr>
          <a:xfrm>
            <a:off x="5457646" y="0"/>
            <a:ext cx="2516819" cy="6858000"/>
          </a:xfrm>
          <a:prstGeom prst="rect">
            <a:avLst/>
          </a:prstGeom>
          <a:noFill/>
          <a:ln>
            <a:noFill/>
          </a:ln>
        </p:spPr>
      </p:pic>
      <p:sp>
        <p:nvSpPr>
          <p:cNvPr id="1075" name="Shape 1075"/>
          <p:cNvSpPr txBox="1"/>
          <p:nvPr/>
        </p:nvSpPr>
        <p:spPr>
          <a:xfrm>
            <a:off x="4277100" y="6487232"/>
            <a:ext cx="5375400" cy="4407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4"/>
              </a:rPr>
              <a:t>https://github.com/hunkim/DeepLearningZeroToAll/blob/master/lab-09-4-xor_tensorboard.py</a:t>
            </a:r>
            <a:r>
              <a:rPr lang="ko-KR" sz="900">
                <a:solidFill>
                  <a:srgbClr val="000000"/>
                </a:solidFill>
                <a:latin typeface="Arial"/>
                <a:ea typeface="Arial"/>
                <a:cs typeface="Arial"/>
                <a:sym typeface="Arial"/>
              </a:rPr>
              <a:t> </a:t>
            </a:r>
          </a:p>
        </p:txBody>
      </p:sp>
      <p:cxnSp>
        <p:nvCxnSpPr>
          <p:cNvPr id="1076" name="Shape 1076"/>
          <p:cNvCxnSpPr/>
          <p:nvPr/>
        </p:nvCxnSpPr>
        <p:spPr>
          <a:xfrm>
            <a:off x="539552" y="2420888"/>
            <a:ext cx="1800199" cy="0"/>
          </a:xfrm>
          <a:prstGeom prst="straightConnector1">
            <a:avLst/>
          </a:prstGeom>
          <a:noFill/>
          <a:ln cap="flat" cmpd="sng" w="38100">
            <a:solidFill>
              <a:srgbClr val="FA684C"/>
            </a:solidFill>
            <a:prstDash val="solid"/>
            <a:round/>
            <a:headEnd len="med" w="med" type="none"/>
            <a:tailEnd len="med" w="med" type="non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0" name="Shape 1080"/>
        <p:cNvGrpSpPr/>
        <p:nvPr/>
      </p:nvGrpSpPr>
      <p:grpSpPr>
        <a:xfrm>
          <a:off x="0" y="0"/>
          <a:ext cx="0" cy="0"/>
          <a:chOff x="0" y="0"/>
          <a:chExt cx="0" cy="0"/>
        </a:xfrm>
      </p:grpSpPr>
      <p:sp>
        <p:nvSpPr>
          <p:cNvPr id="1081" name="Shape 1081"/>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Merge summaries and create writer </a:t>
            </a:r>
          </a:p>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after creating session</a:t>
            </a:r>
          </a:p>
        </p:txBody>
      </p:sp>
      <p:sp>
        <p:nvSpPr>
          <p:cNvPr id="1082" name="Shape 1082"/>
          <p:cNvSpPr txBox="1"/>
          <p:nvPr/>
        </p:nvSpPr>
        <p:spPr>
          <a:xfrm>
            <a:off x="497100" y="2204833"/>
            <a:ext cx="8655299" cy="44232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i="1" lang="ko-KR" sz="2000">
                <a:solidFill>
                  <a:srgbClr val="808080"/>
                </a:solidFill>
                <a:highlight>
                  <a:srgbClr val="FFFFFF"/>
                </a:highlight>
                <a:latin typeface="Consolas"/>
                <a:ea typeface="Consolas"/>
                <a:cs typeface="Consolas"/>
                <a:sym typeface="Consolas"/>
              </a:rPr>
              <a:t># Summary</a:t>
            </a:r>
          </a:p>
          <a:p>
            <a:pPr indent="0" lvl="0" marL="0" marR="0" rtl="0" algn="l">
              <a:spcBef>
                <a:spcPts val="0"/>
              </a:spcBef>
              <a:buSzPct val="25000"/>
              <a:buNone/>
            </a:pPr>
            <a:r>
              <a:rPr lang="ko-KR" sz="2000">
                <a:solidFill>
                  <a:srgbClr val="000000"/>
                </a:solidFill>
                <a:highlight>
                  <a:srgbClr val="FFFFFF"/>
                </a:highlight>
                <a:latin typeface="Consolas"/>
                <a:ea typeface="Consolas"/>
                <a:cs typeface="Consolas"/>
                <a:sym typeface="Consolas"/>
              </a:rPr>
              <a:t>summary = tf.summary.merge_all()</a:t>
            </a:r>
          </a:p>
          <a:p>
            <a:pPr indent="0" lvl="0" marL="0" marR="0" rtl="0" algn="l">
              <a:spcBef>
                <a:spcPts val="0"/>
              </a:spcBef>
              <a:buNone/>
            </a:pPr>
            <a:r>
              <a:t/>
            </a:r>
            <a:endParaRPr sz="2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2000">
                <a:solidFill>
                  <a:srgbClr val="808080"/>
                </a:solidFill>
                <a:highlight>
                  <a:srgbClr val="FFFFFF"/>
                </a:highlight>
                <a:latin typeface="Consolas"/>
                <a:ea typeface="Consolas"/>
                <a:cs typeface="Consolas"/>
                <a:sym typeface="Consolas"/>
              </a:rPr>
              <a:t># initialize</a:t>
            </a:r>
          </a:p>
          <a:p>
            <a:pPr indent="0" lvl="0" marL="0" marR="0" rtl="0" algn="l">
              <a:spcBef>
                <a:spcPts val="0"/>
              </a:spcBef>
              <a:buSzPct val="25000"/>
              <a:buNone/>
            </a:pPr>
            <a:r>
              <a:rPr lang="ko-KR" sz="2000">
                <a:solidFill>
                  <a:srgbClr val="000000"/>
                </a:solidFill>
                <a:highlight>
                  <a:srgbClr val="FFFFFF"/>
                </a:highlight>
                <a:latin typeface="Consolas"/>
                <a:ea typeface="Consolas"/>
                <a:cs typeface="Consolas"/>
                <a:sym typeface="Consolas"/>
              </a:rPr>
              <a:t>sess = tf.Session()</a:t>
            </a:r>
          </a:p>
          <a:p>
            <a:pPr indent="0" lvl="0" marL="0" marR="0" rtl="0" algn="l">
              <a:spcBef>
                <a:spcPts val="0"/>
              </a:spcBef>
              <a:buSzPct val="25000"/>
              <a:buNone/>
            </a:pPr>
            <a:r>
              <a:rPr lang="ko-KR" sz="2000">
                <a:solidFill>
                  <a:srgbClr val="000000"/>
                </a:solidFill>
                <a:highlight>
                  <a:srgbClr val="FFFFFF"/>
                </a:highlight>
                <a:latin typeface="Consolas"/>
                <a:ea typeface="Consolas"/>
                <a:cs typeface="Consolas"/>
                <a:sym typeface="Consolas"/>
              </a:rPr>
              <a:t>sess.run(tf.global_variables_initializer())</a:t>
            </a:r>
          </a:p>
          <a:p>
            <a:pPr indent="0" lvl="0" marL="0" marR="0" rtl="0" algn="l">
              <a:spcBef>
                <a:spcPts val="0"/>
              </a:spcBef>
              <a:buNone/>
            </a:pPr>
            <a:r>
              <a:t/>
            </a:r>
            <a:endParaRPr sz="2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2000">
                <a:solidFill>
                  <a:srgbClr val="808080"/>
                </a:solidFill>
                <a:highlight>
                  <a:srgbClr val="FFFFFF"/>
                </a:highlight>
                <a:latin typeface="Consolas"/>
                <a:ea typeface="Consolas"/>
                <a:cs typeface="Consolas"/>
                <a:sym typeface="Consolas"/>
              </a:rPr>
              <a:t># Create summary writer</a:t>
            </a:r>
          </a:p>
          <a:p>
            <a:pPr indent="0" lvl="0" marL="0" marR="0" rtl="0" algn="l">
              <a:spcBef>
                <a:spcPts val="0"/>
              </a:spcBef>
              <a:buSzPct val="25000"/>
              <a:buNone/>
            </a:pPr>
            <a:r>
              <a:rPr lang="ko-KR" sz="2000">
                <a:solidFill>
                  <a:srgbClr val="000000"/>
                </a:solidFill>
                <a:highlight>
                  <a:srgbClr val="FFFFFF"/>
                </a:highlight>
                <a:latin typeface="Consolas"/>
                <a:ea typeface="Consolas"/>
                <a:cs typeface="Consolas"/>
                <a:sym typeface="Consolas"/>
              </a:rPr>
              <a:t>writer = tf.summary.FileWriter(TB_SUMMARY_DIR)</a:t>
            </a:r>
          </a:p>
          <a:p>
            <a:pPr indent="0" lvl="0" marL="0" marR="0" rtl="0" algn="l">
              <a:spcBef>
                <a:spcPts val="0"/>
              </a:spcBef>
              <a:buSzPct val="25000"/>
              <a:buNone/>
            </a:pPr>
            <a:r>
              <a:rPr lang="ko-KR" sz="2000">
                <a:solidFill>
                  <a:srgbClr val="000000"/>
                </a:solidFill>
                <a:highlight>
                  <a:srgbClr val="FFFFFF"/>
                </a:highlight>
                <a:latin typeface="Consolas"/>
                <a:ea typeface="Consolas"/>
                <a:cs typeface="Consolas"/>
                <a:sym typeface="Consolas"/>
              </a:rPr>
              <a:t>writer.add_graph(sess.graph) </a:t>
            </a:r>
            <a:r>
              <a:rPr i="1" lang="ko-KR" sz="2000">
                <a:solidFill>
                  <a:srgbClr val="808080"/>
                </a:solidFill>
                <a:latin typeface="Consolas"/>
                <a:ea typeface="Consolas"/>
                <a:cs typeface="Consolas"/>
                <a:sym typeface="Consolas"/>
              </a:rPr>
              <a:t># Add graph in the tensorboard</a:t>
            </a:r>
          </a:p>
        </p:txBody>
      </p:sp>
      <p:pic>
        <p:nvPicPr>
          <p:cNvPr id="1083" name="Shape 1083"/>
          <p:cNvPicPr preferRelativeResize="0"/>
          <p:nvPr/>
        </p:nvPicPr>
        <p:blipFill rotWithShape="1">
          <a:blip r:embed="rId3">
            <a:alphaModFix/>
          </a:blip>
          <a:srcRect b="0" l="0" r="0" t="0"/>
          <a:stretch/>
        </p:blipFill>
        <p:spPr>
          <a:xfrm>
            <a:off x="821325" y="365464"/>
            <a:ext cx="467491" cy="618833"/>
          </a:xfrm>
          <a:prstGeom prst="rect">
            <a:avLst/>
          </a:prstGeom>
          <a:noFill/>
          <a:ln>
            <a:noFill/>
          </a:ln>
        </p:spPr>
      </p:pic>
      <p:pic>
        <p:nvPicPr>
          <p:cNvPr id="1084" name="Shape 1084"/>
          <p:cNvPicPr preferRelativeResize="0"/>
          <p:nvPr/>
        </p:nvPicPr>
        <p:blipFill rotWithShape="1">
          <a:blip r:embed="rId4">
            <a:alphaModFix/>
          </a:blip>
          <a:srcRect b="0" l="0" r="0" t="0"/>
          <a:stretch/>
        </p:blipFill>
        <p:spPr>
          <a:xfrm>
            <a:off x="821325" y="1085867"/>
            <a:ext cx="467500" cy="618884"/>
          </a:xfrm>
          <a:prstGeom prst="rect">
            <a:avLst/>
          </a:prstGeom>
          <a:noFill/>
          <a:ln>
            <a:noFill/>
          </a:ln>
        </p:spPr>
      </p:pic>
      <p:sp>
        <p:nvSpPr>
          <p:cNvPr id="1085" name="Shape 1085"/>
          <p:cNvSpPr txBox="1"/>
          <p:nvPr/>
        </p:nvSpPr>
        <p:spPr>
          <a:xfrm>
            <a:off x="4277100" y="6487232"/>
            <a:ext cx="5375400" cy="4407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5"/>
              </a:rPr>
              <a:t>https://github.com/hunkim/DeepLearningZeroToAll/blob/master/lab-09-4-xor_tensorboard.py</a:t>
            </a:r>
            <a:r>
              <a:rPr lang="ko-KR" sz="900">
                <a:solidFill>
                  <a:srgbClr val="000000"/>
                </a:solidFill>
                <a:latin typeface="Arial"/>
                <a:ea typeface="Arial"/>
                <a:cs typeface="Arial"/>
                <a:sym typeface="Arial"/>
              </a:rPr>
              <a:t> </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9" name="Shape 1089"/>
        <p:cNvGrpSpPr/>
        <p:nvPr/>
      </p:nvGrpSpPr>
      <p:grpSpPr>
        <a:xfrm>
          <a:off x="0" y="0"/>
          <a:ext cx="0" cy="0"/>
          <a:chOff x="0" y="0"/>
          <a:chExt cx="0" cy="0"/>
        </a:xfrm>
      </p:grpSpPr>
      <p:sp>
        <p:nvSpPr>
          <p:cNvPr id="1090" name="Shape 1090"/>
          <p:cNvSpPr txBox="1"/>
          <p:nvPr>
            <p:ph type="title"/>
          </p:nvPr>
        </p:nvSpPr>
        <p:spPr>
          <a:xfrm>
            <a:off x="144210"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Run merged summary and write (add summary)</a:t>
            </a:r>
          </a:p>
        </p:txBody>
      </p:sp>
      <p:sp>
        <p:nvSpPr>
          <p:cNvPr id="1091" name="Shape 1091"/>
          <p:cNvSpPr txBox="1"/>
          <p:nvPr/>
        </p:nvSpPr>
        <p:spPr>
          <a:xfrm>
            <a:off x="375375" y="2502433"/>
            <a:ext cx="8664000" cy="29759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2000">
                <a:solidFill>
                  <a:srgbClr val="000000"/>
                </a:solidFill>
                <a:highlight>
                  <a:srgbClr val="FFFFFF"/>
                </a:highlight>
                <a:latin typeface="Consolas"/>
                <a:ea typeface="Consolas"/>
                <a:cs typeface="Consolas"/>
                <a:sym typeface="Consolas"/>
              </a:rPr>
              <a:t>s, _ = sess.run([</a:t>
            </a:r>
            <a:r>
              <a:rPr b="1" lang="ko-KR" sz="2000">
                <a:solidFill>
                  <a:srgbClr val="7F6000"/>
                </a:solidFill>
                <a:highlight>
                  <a:srgbClr val="FFFFFF"/>
                </a:highlight>
                <a:latin typeface="Consolas"/>
                <a:ea typeface="Consolas"/>
                <a:cs typeface="Consolas"/>
                <a:sym typeface="Consolas"/>
              </a:rPr>
              <a:t>summary</a:t>
            </a:r>
            <a:r>
              <a:rPr lang="ko-KR" sz="2000">
                <a:solidFill>
                  <a:srgbClr val="000000"/>
                </a:solidFill>
                <a:highlight>
                  <a:srgbClr val="FFFFFF"/>
                </a:highlight>
                <a:latin typeface="Consolas"/>
                <a:ea typeface="Consolas"/>
                <a:cs typeface="Consolas"/>
                <a:sym typeface="Consolas"/>
              </a:rPr>
              <a:t>, optimizer], </a:t>
            </a:r>
            <a:r>
              <a:rPr lang="ko-KR" sz="2000">
                <a:solidFill>
                  <a:srgbClr val="660099"/>
                </a:solidFill>
                <a:highlight>
                  <a:srgbClr val="FFFFFF"/>
                </a:highlight>
                <a:latin typeface="Consolas"/>
                <a:ea typeface="Consolas"/>
                <a:cs typeface="Consolas"/>
                <a:sym typeface="Consolas"/>
              </a:rPr>
              <a:t>feed_dict</a:t>
            </a:r>
            <a:r>
              <a:rPr lang="ko-KR" sz="2000">
                <a:solidFill>
                  <a:srgbClr val="000000"/>
                </a:solidFill>
                <a:highlight>
                  <a:srgbClr val="FFFFFF"/>
                </a:highlight>
                <a:latin typeface="Consolas"/>
                <a:ea typeface="Consolas"/>
                <a:cs typeface="Consolas"/>
                <a:sym typeface="Consolas"/>
              </a:rPr>
              <a:t>=feed_dict)</a:t>
            </a:r>
          </a:p>
          <a:p>
            <a:pPr indent="0" lvl="0" marL="0" marR="0" rtl="0" algn="l">
              <a:spcBef>
                <a:spcPts val="0"/>
              </a:spcBef>
              <a:buSzPct val="25000"/>
              <a:buNone/>
            </a:pPr>
            <a:r>
              <a:rPr lang="ko-KR" sz="2000">
                <a:solidFill>
                  <a:srgbClr val="7F6000"/>
                </a:solidFill>
                <a:highlight>
                  <a:srgbClr val="FFFFFF"/>
                </a:highlight>
                <a:latin typeface="Consolas"/>
                <a:ea typeface="Consolas"/>
                <a:cs typeface="Consolas"/>
                <a:sym typeface="Consolas"/>
              </a:rPr>
              <a:t>writer.add_summary</a:t>
            </a:r>
            <a:r>
              <a:rPr lang="ko-KR" sz="2000">
                <a:solidFill>
                  <a:srgbClr val="000000"/>
                </a:solidFill>
                <a:highlight>
                  <a:srgbClr val="FFFFFF"/>
                </a:highlight>
                <a:latin typeface="Consolas"/>
                <a:ea typeface="Consolas"/>
                <a:cs typeface="Consolas"/>
                <a:sym typeface="Consolas"/>
              </a:rPr>
              <a:t>(s, </a:t>
            </a:r>
            <a:r>
              <a:rPr lang="ko-KR" sz="2000">
                <a:solidFill>
                  <a:srgbClr val="660099"/>
                </a:solidFill>
                <a:highlight>
                  <a:srgbClr val="FFFFFF"/>
                </a:highlight>
                <a:latin typeface="Consolas"/>
                <a:ea typeface="Consolas"/>
                <a:cs typeface="Consolas"/>
                <a:sym typeface="Consolas"/>
              </a:rPr>
              <a:t>global_step</a:t>
            </a:r>
            <a:r>
              <a:rPr lang="ko-KR" sz="2000">
                <a:solidFill>
                  <a:srgbClr val="000000"/>
                </a:solidFill>
                <a:highlight>
                  <a:srgbClr val="FFFFFF"/>
                </a:highlight>
                <a:latin typeface="Consolas"/>
                <a:ea typeface="Consolas"/>
                <a:cs typeface="Consolas"/>
                <a:sym typeface="Consolas"/>
              </a:rPr>
              <a:t>=global_step)</a:t>
            </a:r>
          </a:p>
          <a:p>
            <a:pPr indent="0" lvl="0" marL="0" marR="0" rtl="0" algn="l">
              <a:spcBef>
                <a:spcPts val="0"/>
              </a:spcBef>
              <a:buSzPct val="25000"/>
              <a:buNone/>
            </a:pPr>
            <a:r>
              <a:rPr lang="ko-KR" sz="2000">
                <a:solidFill>
                  <a:srgbClr val="000000"/>
                </a:solidFill>
                <a:highlight>
                  <a:srgbClr val="FFFFFF"/>
                </a:highlight>
                <a:latin typeface="Consolas"/>
                <a:ea typeface="Consolas"/>
                <a:cs typeface="Consolas"/>
                <a:sym typeface="Consolas"/>
              </a:rPr>
              <a:t>global_step += </a:t>
            </a:r>
            <a:r>
              <a:rPr lang="ko-KR" sz="2000">
                <a:solidFill>
                  <a:srgbClr val="0000FF"/>
                </a:solidFill>
                <a:highlight>
                  <a:srgbClr val="FFFFFF"/>
                </a:highlight>
                <a:latin typeface="Consolas"/>
                <a:ea typeface="Consolas"/>
                <a:cs typeface="Consolas"/>
                <a:sym typeface="Consolas"/>
              </a:rPr>
              <a:t>1</a:t>
            </a:r>
          </a:p>
        </p:txBody>
      </p:sp>
      <p:pic>
        <p:nvPicPr>
          <p:cNvPr id="1092" name="Shape 1092"/>
          <p:cNvPicPr preferRelativeResize="0"/>
          <p:nvPr/>
        </p:nvPicPr>
        <p:blipFill rotWithShape="1">
          <a:blip r:embed="rId3">
            <a:alphaModFix/>
          </a:blip>
          <a:srcRect b="0" l="0" r="0" t="0"/>
          <a:stretch/>
        </p:blipFill>
        <p:spPr>
          <a:xfrm>
            <a:off x="64653" y="693235"/>
            <a:ext cx="425448" cy="573633"/>
          </a:xfrm>
          <a:prstGeom prst="rect">
            <a:avLst/>
          </a:prstGeom>
          <a:noFill/>
          <a:ln>
            <a:noFill/>
          </a:ln>
        </p:spPr>
      </p:pic>
      <p:sp>
        <p:nvSpPr>
          <p:cNvPr id="1093" name="Shape 1093"/>
          <p:cNvSpPr txBox="1"/>
          <p:nvPr/>
        </p:nvSpPr>
        <p:spPr>
          <a:xfrm>
            <a:off x="4277100" y="6487232"/>
            <a:ext cx="5375400" cy="4407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4"/>
              </a:rPr>
              <a:t>https://github.com/hunkim/DeepLearningZeroToAll/blob/master/lab-09-4-xor_tensorboard.py</a:t>
            </a:r>
            <a:r>
              <a:rPr lang="ko-KR" sz="900">
                <a:solidFill>
                  <a:srgbClr val="000000"/>
                </a:solidFill>
                <a:latin typeface="Arial"/>
                <a:ea typeface="Arial"/>
                <a:cs typeface="Arial"/>
                <a:sym typeface="Arial"/>
              </a:rPr>
              <a:t> </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7" name="Shape 1097"/>
        <p:cNvGrpSpPr/>
        <p:nvPr/>
      </p:nvGrpSpPr>
      <p:grpSpPr>
        <a:xfrm>
          <a:off x="0" y="0"/>
          <a:ext cx="0" cy="0"/>
          <a:chOff x="0" y="0"/>
          <a:chExt cx="0" cy="0"/>
        </a:xfrm>
      </p:grpSpPr>
      <p:sp>
        <p:nvSpPr>
          <p:cNvPr id="1098" name="Shape 1098"/>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Launch tensorboard (local)</a:t>
            </a:r>
          </a:p>
        </p:txBody>
      </p:sp>
      <p:sp>
        <p:nvSpPr>
          <p:cNvPr id="1099" name="Shape 1099"/>
          <p:cNvSpPr txBox="1"/>
          <p:nvPr>
            <p:ph idx="1" type="body"/>
          </p:nvPr>
        </p:nvSpPr>
        <p:spPr>
          <a:xfrm>
            <a:off x="1437150" y="1731433"/>
            <a:ext cx="6269700" cy="1239999"/>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000000"/>
              </a:buClr>
              <a:buSzPct val="25000"/>
              <a:buFont typeface="Noto Sans Symbols"/>
              <a:buNone/>
            </a:pPr>
            <a:r>
              <a:rPr b="0" i="0" lang="ko-KR" sz="1800" u="none" cap="none" strike="noStrike">
                <a:solidFill>
                  <a:schemeClr val="dk1"/>
                </a:solidFill>
                <a:highlight>
                  <a:srgbClr val="FFFFFF"/>
                </a:highlight>
                <a:latin typeface="Consolas"/>
                <a:ea typeface="Consolas"/>
                <a:cs typeface="Consolas"/>
                <a:sym typeface="Consolas"/>
              </a:rPr>
              <a:t>writer = tf.summary.FileWriter(</a:t>
            </a:r>
            <a:r>
              <a:rPr b="1" i="0" lang="ko-KR" sz="1800" u="none" cap="none" strike="noStrike">
                <a:solidFill>
                  <a:srgbClr val="008080"/>
                </a:solidFill>
                <a:highlight>
                  <a:srgbClr val="FFFFFF"/>
                </a:highlight>
                <a:latin typeface="Consolas"/>
                <a:ea typeface="Consolas"/>
                <a:cs typeface="Consolas"/>
                <a:sym typeface="Consolas"/>
              </a:rPr>
              <a:t>"./logs/xor_logs"</a:t>
            </a:r>
            <a:r>
              <a:rPr b="0" i="0" lang="ko-KR" sz="1800" u="none" cap="none" strike="noStrike">
                <a:solidFill>
                  <a:schemeClr val="dk1"/>
                </a:solidFill>
                <a:highlight>
                  <a:srgbClr val="FFFFFF"/>
                </a:highlight>
                <a:latin typeface="Consolas"/>
                <a:ea typeface="Consolas"/>
                <a:cs typeface="Consolas"/>
                <a:sym typeface="Consolas"/>
              </a:rPr>
              <a:t>)</a:t>
            </a:r>
          </a:p>
        </p:txBody>
      </p:sp>
      <p:sp>
        <p:nvSpPr>
          <p:cNvPr id="1100" name="Shape 1100"/>
          <p:cNvSpPr txBox="1"/>
          <p:nvPr/>
        </p:nvSpPr>
        <p:spPr>
          <a:xfrm>
            <a:off x="2083100" y="3408700"/>
            <a:ext cx="4977899" cy="2173599"/>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lang="ko-KR" sz="1800">
                <a:solidFill>
                  <a:srgbClr val="000000"/>
                </a:solidFill>
                <a:latin typeface="Consolas"/>
                <a:ea typeface="Consolas"/>
                <a:cs typeface="Consolas"/>
                <a:sym typeface="Consolas"/>
              </a:rPr>
              <a:t>$ tensorboard —logdir=</a:t>
            </a:r>
            <a:r>
              <a:rPr b="1" lang="ko-KR" sz="1800">
                <a:solidFill>
                  <a:srgbClr val="008080"/>
                </a:solidFill>
                <a:highlight>
                  <a:srgbClr val="FFFFFF"/>
                </a:highlight>
                <a:latin typeface="Consolas"/>
                <a:ea typeface="Consolas"/>
                <a:cs typeface="Consolas"/>
                <a:sym typeface="Consolas"/>
              </a:rPr>
              <a:t>./logs/xor_logs</a:t>
            </a:r>
          </a:p>
          <a:p>
            <a:pPr indent="0" lvl="0" marL="0" marR="0" rtl="0" algn="l">
              <a:lnSpc>
                <a:spcPct val="115000"/>
              </a:lnSpc>
              <a:spcBef>
                <a:spcPts val="0"/>
              </a:spcBef>
              <a:buNone/>
            </a:pPr>
            <a:r>
              <a:t/>
            </a:r>
            <a:endParaRPr sz="1800">
              <a:solidFill>
                <a:srgbClr val="000000"/>
              </a:solidFill>
              <a:latin typeface="Gill Sans"/>
              <a:ea typeface="Gill Sans"/>
              <a:cs typeface="Gill Sans"/>
              <a:sym typeface="Gill Sans"/>
            </a:endParaRPr>
          </a:p>
          <a:p>
            <a:pPr indent="0" lvl="0" marL="0" marR="0" rtl="0" algn="l">
              <a:lnSpc>
                <a:spcPct val="115000"/>
              </a:lnSpc>
              <a:spcBef>
                <a:spcPts val="0"/>
              </a:spcBef>
              <a:buSzPct val="25000"/>
              <a:buNone/>
            </a:pPr>
            <a:r>
              <a:rPr lang="ko-KR" sz="1800">
                <a:solidFill>
                  <a:srgbClr val="000000"/>
                </a:solidFill>
                <a:latin typeface="Gill Sans"/>
                <a:ea typeface="Gill Sans"/>
                <a:cs typeface="Gill Sans"/>
                <a:sym typeface="Gill Sans"/>
              </a:rPr>
              <a:t>Starting TensorBoard b'41' on port 6006</a:t>
            </a:r>
          </a:p>
          <a:p>
            <a:pPr indent="0" lvl="0" marL="0" marR="0" rtl="0" algn="l">
              <a:lnSpc>
                <a:spcPct val="115000"/>
              </a:lnSpc>
              <a:spcBef>
                <a:spcPts val="0"/>
              </a:spcBef>
              <a:buSzPct val="25000"/>
              <a:buNone/>
            </a:pPr>
            <a:r>
              <a:rPr lang="ko-KR" sz="1800">
                <a:solidFill>
                  <a:srgbClr val="000000"/>
                </a:solidFill>
                <a:latin typeface="Gill Sans"/>
                <a:ea typeface="Gill Sans"/>
                <a:cs typeface="Gill Sans"/>
                <a:sym typeface="Gill Sans"/>
              </a:rPr>
              <a:t>(You can navigate to http://127.0.0.1:6006)</a:t>
            </a:r>
          </a:p>
        </p:txBody>
      </p:sp>
      <p:pic>
        <p:nvPicPr>
          <p:cNvPr id="1101" name="Shape 1101"/>
          <p:cNvPicPr preferRelativeResize="0"/>
          <p:nvPr/>
        </p:nvPicPr>
        <p:blipFill rotWithShape="1">
          <a:blip r:embed="rId3">
            <a:alphaModFix/>
          </a:blip>
          <a:srcRect b="0" l="0" r="0" t="0"/>
          <a:stretch/>
        </p:blipFill>
        <p:spPr>
          <a:xfrm>
            <a:off x="1664900" y="695931"/>
            <a:ext cx="487174" cy="64956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5" name="Shape 1105"/>
        <p:cNvGrpSpPr/>
        <p:nvPr/>
      </p:nvGrpSpPr>
      <p:grpSpPr>
        <a:xfrm>
          <a:off x="0" y="0"/>
          <a:ext cx="0" cy="0"/>
          <a:chOff x="0" y="0"/>
          <a:chExt cx="0" cy="0"/>
        </a:xfrm>
      </p:grpSpPr>
      <p:sp>
        <p:nvSpPr>
          <p:cNvPr id="1106" name="Shape 1106"/>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Launch tensorboard (remote server)</a:t>
            </a:r>
          </a:p>
        </p:txBody>
      </p:sp>
      <p:sp>
        <p:nvSpPr>
          <p:cNvPr id="1107" name="Shape 1107"/>
          <p:cNvSpPr txBox="1"/>
          <p:nvPr>
            <p:ph idx="1" type="body"/>
          </p:nvPr>
        </p:nvSpPr>
        <p:spPr>
          <a:xfrm>
            <a:off x="147000" y="1762800"/>
            <a:ext cx="8866800" cy="1239999"/>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000000"/>
              </a:buClr>
              <a:buSzPct val="25000"/>
              <a:buFont typeface="Noto Sans Symbols"/>
              <a:buNone/>
            </a:pPr>
            <a:r>
              <a:rPr b="0" i="0" lang="ko-KR" sz="2100" u="none" cap="none" strike="noStrike">
                <a:solidFill>
                  <a:schemeClr val="dk1"/>
                </a:solidFill>
                <a:latin typeface="Consolas"/>
                <a:ea typeface="Consolas"/>
                <a:cs typeface="Consolas"/>
                <a:sym typeface="Consolas"/>
              </a:rPr>
              <a:t>ssh -L </a:t>
            </a:r>
            <a:r>
              <a:rPr b="0" i="0" lang="ko-KR" sz="2100" u="none" cap="none" strike="noStrike">
                <a:solidFill>
                  <a:srgbClr val="4A86E8"/>
                </a:solidFill>
                <a:latin typeface="Consolas"/>
                <a:ea typeface="Consolas"/>
                <a:cs typeface="Consolas"/>
                <a:sym typeface="Consolas"/>
              </a:rPr>
              <a:t>local_port</a:t>
            </a:r>
            <a:r>
              <a:rPr b="0" i="0" lang="ko-KR" sz="2100" u="none" cap="none" strike="noStrike">
                <a:solidFill>
                  <a:schemeClr val="dk1"/>
                </a:solidFill>
                <a:latin typeface="Consolas"/>
                <a:ea typeface="Consolas"/>
                <a:cs typeface="Consolas"/>
                <a:sym typeface="Consolas"/>
              </a:rPr>
              <a:t>:</a:t>
            </a:r>
            <a:r>
              <a:rPr b="0" i="0" lang="ko-KR" sz="2100" u="none" cap="none" strike="noStrike">
                <a:solidFill>
                  <a:srgbClr val="000000"/>
                </a:solidFill>
                <a:latin typeface="Consolas"/>
                <a:ea typeface="Consolas"/>
                <a:cs typeface="Consolas"/>
                <a:sym typeface="Consolas"/>
              </a:rPr>
              <a:t>127.0.0.1:</a:t>
            </a:r>
            <a:r>
              <a:rPr b="0" i="0" lang="ko-KR" sz="2100" u="none" cap="none" strike="noStrike">
                <a:solidFill>
                  <a:srgbClr val="783F04"/>
                </a:solidFill>
                <a:latin typeface="Consolas"/>
                <a:ea typeface="Consolas"/>
                <a:cs typeface="Consolas"/>
                <a:sym typeface="Consolas"/>
              </a:rPr>
              <a:t>remote_port</a:t>
            </a:r>
            <a:r>
              <a:rPr b="0" i="0" lang="ko-KR" sz="2100" u="none" cap="none" strike="noStrike">
                <a:solidFill>
                  <a:srgbClr val="000000"/>
                </a:solidFill>
                <a:latin typeface="Consolas"/>
                <a:ea typeface="Consolas"/>
                <a:cs typeface="Consolas"/>
                <a:sym typeface="Consolas"/>
              </a:rPr>
              <a:t> username@server.com</a:t>
            </a:r>
          </a:p>
        </p:txBody>
      </p:sp>
      <p:sp>
        <p:nvSpPr>
          <p:cNvPr id="1108" name="Shape 1108"/>
          <p:cNvSpPr txBox="1"/>
          <p:nvPr/>
        </p:nvSpPr>
        <p:spPr>
          <a:xfrm>
            <a:off x="273900" y="3219300"/>
            <a:ext cx="8739900" cy="1623199"/>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lang="ko-KR" sz="2100">
                <a:solidFill>
                  <a:srgbClr val="000000"/>
                </a:solidFill>
                <a:latin typeface="Consolas"/>
                <a:ea typeface="Consolas"/>
                <a:cs typeface="Consolas"/>
                <a:sym typeface="Consolas"/>
              </a:rPr>
              <a:t>local&gt;  $ ssh -L </a:t>
            </a:r>
            <a:r>
              <a:rPr lang="ko-KR" sz="2100">
                <a:solidFill>
                  <a:srgbClr val="4A86E8"/>
                </a:solidFill>
                <a:latin typeface="Consolas"/>
                <a:ea typeface="Consolas"/>
                <a:cs typeface="Consolas"/>
                <a:sym typeface="Consolas"/>
              </a:rPr>
              <a:t>7007</a:t>
            </a:r>
            <a:r>
              <a:rPr lang="ko-KR" sz="2100">
                <a:solidFill>
                  <a:srgbClr val="000000"/>
                </a:solidFill>
                <a:latin typeface="Consolas"/>
                <a:ea typeface="Consolas"/>
                <a:cs typeface="Consolas"/>
                <a:sym typeface="Consolas"/>
              </a:rPr>
              <a:t>:121.0.0.0:</a:t>
            </a:r>
            <a:r>
              <a:rPr lang="ko-KR" sz="2100">
                <a:solidFill>
                  <a:srgbClr val="783F04"/>
                </a:solidFill>
                <a:latin typeface="Consolas"/>
                <a:ea typeface="Consolas"/>
                <a:cs typeface="Consolas"/>
                <a:sym typeface="Consolas"/>
              </a:rPr>
              <a:t>6006</a:t>
            </a:r>
            <a:r>
              <a:rPr lang="ko-KR" sz="2100">
                <a:solidFill>
                  <a:srgbClr val="000000"/>
                </a:solidFill>
                <a:latin typeface="Consolas"/>
                <a:ea typeface="Consolas"/>
                <a:cs typeface="Consolas"/>
                <a:sym typeface="Consolas"/>
              </a:rPr>
              <a:t> hunkim@server.com</a:t>
            </a:r>
          </a:p>
          <a:p>
            <a:pPr indent="0" lvl="0" marL="0" marR="0" rtl="0" algn="l">
              <a:spcBef>
                <a:spcPts val="0"/>
              </a:spcBef>
              <a:buSzPct val="25000"/>
              <a:buNone/>
            </a:pPr>
            <a:r>
              <a:rPr lang="ko-KR" sz="2100">
                <a:solidFill>
                  <a:srgbClr val="000000"/>
                </a:solidFill>
                <a:latin typeface="Consolas"/>
                <a:ea typeface="Consolas"/>
                <a:cs typeface="Consolas"/>
                <a:sym typeface="Consolas"/>
              </a:rPr>
              <a:t>server&gt; $ tensorboard —logdir=./logs/xor_logs</a:t>
            </a:r>
          </a:p>
        </p:txBody>
      </p:sp>
      <p:sp>
        <p:nvSpPr>
          <p:cNvPr id="1109" name="Shape 1109"/>
          <p:cNvSpPr txBox="1"/>
          <p:nvPr/>
        </p:nvSpPr>
        <p:spPr>
          <a:xfrm>
            <a:off x="1411800" y="5207732"/>
            <a:ext cx="6320400" cy="14432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buSzPct val="25000"/>
              <a:buNone/>
            </a:pPr>
            <a:r>
              <a:rPr lang="ko-KR" sz="2800">
                <a:solidFill>
                  <a:srgbClr val="000000"/>
                </a:solidFill>
                <a:latin typeface="Gill Sans"/>
                <a:ea typeface="Gill Sans"/>
                <a:cs typeface="Gill Sans"/>
                <a:sym typeface="Gill Sans"/>
              </a:rPr>
              <a:t>(You can navigate to http://127.0.0.1:</a:t>
            </a:r>
            <a:r>
              <a:rPr lang="ko-KR" sz="2800">
                <a:solidFill>
                  <a:srgbClr val="4A86E8"/>
                </a:solidFill>
                <a:latin typeface="Gill Sans"/>
                <a:ea typeface="Gill Sans"/>
                <a:cs typeface="Gill Sans"/>
                <a:sym typeface="Gill Sans"/>
              </a:rPr>
              <a:t>7007</a:t>
            </a:r>
            <a:r>
              <a:rPr lang="ko-KR" sz="2800">
                <a:solidFill>
                  <a:srgbClr val="000000"/>
                </a:solidFill>
                <a:latin typeface="Gill Sans"/>
                <a:ea typeface="Gill Sans"/>
                <a:cs typeface="Gill Sans"/>
                <a:sym typeface="Gill Sans"/>
              </a:rPr>
              <a:t>)</a:t>
            </a:r>
          </a:p>
        </p:txBody>
      </p:sp>
      <p:pic>
        <p:nvPicPr>
          <p:cNvPr id="1110" name="Shape 1110"/>
          <p:cNvPicPr preferRelativeResize="0"/>
          <p:nvPr/>
        </p:nvPicPr>
        <p:blipFill rotWithShape="1">
          <a:blip r:embed="rId3">
            <a:alphaModFix/>
          </a:blip>
          <a:srcRect b="0" l="0" r="0" t="0"/>
          <a:stretch/>
        </p:blipFill>
        <p:spPr>
          <a:xfrm>
            <a:off x="901778" y="797527"/>
            <a:ext cx="357425" cy="476566"/>
          </a:xfrm>
          <a:prstGeom prst="rect">
            <a:avLst/>
          </a:prstGeom>
          <a:noFill/>
          <a:ln>
            <a:noFill/>
          </a:ln>
        </p:spPr>
      </p:pic>
      <p:sp>
        <p:nvSpPr>
          <p:cNvPr id="1111" name="Shape 1111"/>
          <p:cNvSpPr txBox="1"/>
          <p:nvPr/>
        </p:nvSpPr>
        <p:spPr>
          <a:xfrm>
            <a:off x="6876256" y="2564940"/>
            <a:ext cx="1656183" cy="307777"/>
          </a:xfrm>
          <a:prstGeom prst="rect">
            <a:avLst/>
          </a:prstGeom>
          <a:noFill/>
          <a:ln cap="flat" cmpd="sng" w="25400">
            <a:solidFill>
              <a:srgbClr val="FA684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lang="ko-KR" sz="1400">
                <a:solidFill>
                  <a:srgbClr val="000000"/>
                </a:solidFill>
                <a:latin typeface="Arial"/>
                <a:ea typeface="Arial"/>
                <a:cs typeface="Arial"/>
                <a:sym typeface="Arial"/>
              </a:rPr>
              <a:t>(Remote server)</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5" name="Shape 1115"/>
        <p:cNvGrpSpPr/>
        <p:nvPr/>
      </p:nvGrpSpPr>
      <p:grpSpPr>
        <a:xfrm>
          <a:off x="0" y="0"/>
          <a:ext cx="0" cy="0"/>
          <a:chOff x="0" y="0"/>
          <a:chExt cx="0" cy="0"/>
        </a:xfrm>
      </p:grpSpPr>
      <p:pic>
        <p:nvPicPr>
          <p:cNvPr id="1116" name="Shape 1116"/>
          <p:cNvPicPr preferRelativeResize="0"/>
          <p:nvPr/>
        </p:nvPicPr>
        <p:blipFill rotWithShape="1">
          <a:blip r:embed="rId3">
            <a:alphaModFix/>
          </a:blip>
          <a:srcRect b="0" l="0" r="0" t="0"/>
          <a:stretch/>
        </p:blipFill>
        <p:spPr>
          <a:xfrm>
            <a:off x="896287" y="203222"/>
            <a:ext cx="7351450" cy="64516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0" name="Shape 1120"/>
        <p:cNvGrpSpPr/>
        <p:nvPr/>
      </p:nvGrpSpPr>
      <p:grpSpPr>
        <a:xfrm>
          <a:off x="0" y="0"/>
          <a:ext cx="0" cy="0"/>
          <a:chOff x="0" y="0"/>
          <a:chExt cx="0" cy="0"/>
        </a:xfrm>
      </p:grpSpPr>
      <p:sp>
        <p:nvSpPr>
          <p:cNvPr id="1121" name="Shape 1121"/>
          <p:cNvSpPr txBox="1"/>
          <p:nvPr>
            <p:ph type="title"/>
          </p:nvPr>
        </p:nvSpPr>
        <p:spPr>
          <a:xfrm>
            <a:off x="-8250" y="-203200"/>
            <a:ext cx="5889000" cy="1201999"/>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Multiple runs</a:t>
            </a:r>
          </a:p>
        </p:txBody>
      </p:sp>
      <p:pic>
        <p:nvPicPr>
          <p:cNvPr id="1122" name="Shape 1122"/>
          <p:cNvPicPr preferRelativeResize="0"/>
          <p:nvPr/>
        </p:nvPicPr>
        <p:blipFill rotWithShape="1">
          <a:blip r:embed="rId3">
            <a:alphaModFix/>
          </a:blip>
          <a:srcRect b="0" l="0" r="0" t="0"/>
          <a:stretch/>
        </p:blipFill>
        <p:spPr>
          <a:xfrm>
            <a:off x="819687" y="941869"/>
            <a:ext cx="7504627" cy="5693367"/>
          </a:xfrm>
          <a:prstGeom prst="rect">
            <a:avLst/>
          </a:prstGeom>
          <a:noFill/>
          <a:ln cap="flat" cmpd="sng" w="9525">
            <a:solidFill>
              <a:srgbClr val="4A86E8"/>
            </a:solidFill>
            <a:prstDash val="solid"/>
            <a:round/>
            <a:headEnd len="med" w="med" type="none"/>
            <a:tailEnd len="med" w="med" type="none"/>
          </a:ln>
        </p:spPr>
      </p:pic>
      <p:sp>
        <p:nvSpPr>
          <p:cNvPr id="1123" name="Shape 1123"/>
          <p:cNvSpPr txBox="1"/>
          <p:nvPr/>
        </p:nvSpPr>
        <p:spPr>
          <a:xfrm>
            <a:off x="4684125" y="322933"/>
            <a:ext cx="3640200" cy="5024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200">
                <a:solidFill>
                  <a:srgbClr val="660099"/>
                </a:solidFill>
                <a:highlight>
                  <a:srgbClr val="FFFFFF"/>
                </a:highlight>
                <a:latin typeface="Consolas"/>
                <a:ea typeface="Consolas"/>
                <a:cs typeface="Consolas"/>
                <a:sym typeface="Consolas"/>
              </a:rPr>
              <a:t>learning_rate</a:t>
            </a:r>
            <a:r>
              <a:rPr lang="ko-KR" sz="1200">
                <a:solidFill>
                  <a:srgbClr val="000000"/>
                </a:solidFill>
                <a:highlight>
                  <a:srgbClr val="FFFFFF"/>
                </a:highlight>
                <a:latin typeface="Consolas"/>
                <a:ea typeface="Consolas"/>
                <a:cs typeface="Consolas"/>
                <a:sym typeface="Consolas"/>
              </a:rPr>
              <a:t>=</a:t>
            </a:r>
            <a:r>
              <a:rPr b="1" lang="ko-KR" sz="1200">
                <a:solidFill>
                  <a:srgbClr val="0000FF"/>
                </a:solidFill>
                <a:highlight>
                  <a:srgbClr val="FFFFFF"/>
                </a:highlight>
                <a:latin typeface="Consolas"/>
                <a:ea typeface="Consolas"/>
                <a:cs typeface="Consolas"/>
                <a:sym typeface="Consolas"/>
              </a:rPr>
              <a:t>0.1 VS </a:t>
            </a:r>
            <a:r>
              <a:rPr lang="ko-KR" sz="1200">
                <a:solidFill>
                  <a:srgbClr val="660099"/>
                </a:solidFill>
                <a:highlight>
                  <a:srgbClr val="FFFFFF"/>
                </a:highlight>
                <a:latin typeface="Consolas"/>
                <a:ea typeface="Consolas"/>
                <a:cs typeface="Consolas"/>
                <a:sym typeface="Consolas"/>
              </a:rPr>
              <a:t>learning_rate</a:t>
            </a:r>
            <a:r>
              <a:rPr lang="ko-KR" sz="1200">
                <a:solidFill>
                  <a:srgbClr val="000000"/>
                </a:solidFill>
                <a:highlight>
                  <a:srgbClr val="FFFFFF"/>
                </a:highlight>
                <a:latin typeface="Consolas"/>
                <a:ea typeface="Consolas"/>
                <a:cs typeface="Consolas"/>
                <a:sym typeface="Consolas"/>
              </a:rPr>
              <a:t>=</a:t>
            </a:r>
            <a:r>
              <a:rPr b="1" lang="ko-KR" sz="1200">
                <a:solidFill>
                  <a:srgbClr val="0000FF"/>
                </a:solidFill>
                <a:highlight>
                  <a:srgbClr val="FFFFFF"/>
                </a:highlight>
                <a:latin typeface="Consolas"/>
                <a:ea typeface="Consolas"/>
                <a:cs typeface="Consolas"/>
                <a:sym typeface="Consolas"/>
              </a:rPr>
              <a:t>0.01</a:t>
            </a:r>
          </a:p>
          <a:p>
            <a:pPr indent="0" lvl="0" marL="0" marR="0" rtl="0" algn="l">
              <a:spcBef>
                <a:spcPts val="0"/>
              </a:spcBef>
              <a:buNone/>
            </a:pPr>
            <a:r>
              <a:t/>
            </a:r>
            <a:endParaRPr b="1" sz="1200">
              <a:solidFill>
                <a:srgbClr val="0000FF"/>
              </a:solidFill>
              <a:highlight>
                <a:srgbClr val="FFFFFF"/>
              </a:highlight>
              <a:latin typeface="Consolas"/>
              <a:ea typeface="Consolas"/>
              <a:cs typeface="Consolas"/>
              <a:sym typeface="Consola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x="0" y="0"/>
          <a:ext cx="0" cy="0"/>
          <a:chOff x="0" y="0"/>
          <a:chExt cx="0" cy="0"/>
        </a:xfrm>
      </p:grpSpPr>
      <p:sp>
        <p:nvSpPr>
          <p:cNvPr id="1128" name="Shape 1128"/>
          <p:cNvSpPr txBox="1"/>
          <p:nvPr>
            <p:ph type="title"/>
          </p:nvPr>
        </p:nvSpPr>
        <p:spPr>
          <a:xfrm>
            <a:off x="-8250" y="-203201"/>
            <a:ext cx="9160499" cy="1201999"/>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Multiple runs</a:t>
            </a:r>
          </a:p>
        </p:txBody>
      </p:sp>
      <p:sp>
        <p:nvSpPr>
          <p:cNvPr id="1129" name="Shape 1129"/>
          <p:cNvSpPr txBox="1"/>
          <p:nvPr>
            <p:ph idx="1" type="body"/>
          </p:nvPr>
        </p:nvSpPr>
        <p:spPr>
          <a:xfrm>
            <a:off x="322975" y="816400"/>
            <a:ext cx="8533500" cy="29696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000000"/>
              </a:buClr>
              <a:buSzPct val="25000"/>
              <a:buFont typeface="Noto Sans Symbols"/>
              <a:buNone/>
            </a:pPr>
            <a:r>
              <a:rPr b="0" i="0" lang="ko-KR" sz="1600" u="none" cap="none" strike="noStrike">
                <a:solidFill>
                  <a:srgbClr val="000000"/>
                </a:solidFill>
                <a:latin typeface="Consolas"/>
                <a:ea typeface="Consolas"/>
                <a:cs typeface="Consolas"/>
                <a:sym typeface="Consolas"/>
              </a:rPr>
              <a:t>tensorboard —logdir=</a:t>
            </a:r>
            <a:r>
              <a:rPr b="0" i="0" lang="ko-KR" sz="1600" u="none" cap="none" strike="noStrike">
                <a:solidFill>
                  <a:srgbClr val="4A86E8"/>
                </a:solidFill>
                <a:latin typeface="Consolas"/>
                <a:ea typeface="Consolas"/>
                <a:cs typeface="Consolas"/>
                <a:sym typeface="Consolas"/>
              </a:rPr>
              <a:t>./logs/xor_logs</a:t>
            </a:r>
          </a:p>
          <a:p>
            <a:pPr indent="0" lvl="0" marL="0" marR="0" rtl="0" algn="l">
              <a:lnSpc>
                <a:spcPct val="100000"/>
              </a:lnSpc>
              <a:spcBef>
                <a:spcPts val="0"/>
              </a:spcBef>
              <a:spcAft>
                <a:spcPts val="0"/>
              </a:spcAft>
              <a:buClr>
                <a:srgbClr val="000000"/>
              </a:buClr>
              <a:buSzPct val="25000"/>
              <a:buFont typeface="Noto Sans Symbols"/>
              <a:buNone/>
            </a:pPr>
            <a:r>
              <a:rPr b="0" i="0" lang="ko-KR" sz="1200" u="none" cap="none" strike="noStrike">
                <a:solidFill>
                  <a:schemeClr val="dk1"/>
                </a:solidFill>
                <a:highlight>
                  <a:srgbClr val="FFFFFF"/>
                </a:highlight>
                <a:latin typeface="Consolas"/>
                <a:ea typeface="Consolas"/>
                <a:cs typeface="Consolas"/>
                <a:sym typeface="Consolas"/>
              </a:rPr>
              <a:t>   train = tf.train.</a:t>
            </a:r>
            <a:r>
              <a:rPr b="0" i="0" lang="ko-KR" sz="1200" u="none" cap="none" strike="noStrike">
                <a:solidFill>
                  <a:schemeClr val="dk1"/>
                </a:solidFill>
                <a:highlight>
                  <a:srgbClr val="E4E4FF"/>
                </a:highlight>
                <a:latin typeface="Consolas"/>
                <a:ea typeface="Consolas"/>
                <a:cs typeface="Consolas"/>
                <a:sym typeface="Consolas"/>
              </a:rPr>
              <a:t>GradientDescentOptimizer</a:t>
            </a:r>
            <a:r>
              <a:rPr b="0" i="0" lang="ko-KR" sz="1200" u="none" cap="none" strike="noStrike">
                <a:solidFill>
                  <a:schemeClr val="dk1"/>
                </a:solidFill>
                <a:highlight>
                  <a:srgbClr val="FFFFFF"/>
                </a:highlight>
                <a:latin typeface="Consolas"/>
                <a:ea typeface="Consolas"/>
                <a:cs typeface="Consolas"/>
                <a:sym typeface="Consolas"/>
              </a:rPr>
              <a:t>(</a:t>
            </a:r>
            <a:r>
              <a:rPr b="0" i="0" lang="ko-KR" sz="1200" u="none" cap="none" strike="noStrike">
                <a:solidFill>
                  <a:srgbClr val="660099"/>
                </a:solidFill>
                <a:highlight>
                  <a:srgbClr val="FFFFFF"/>
                </a:highlight>
                <a:latin typeface="Consolas"/>
                <a:ea typeface="Consolas"/>
                <a:cs typeface="Consolas"/>
                <a:sym typeface="Consolas"/>
              </a:rPr>
              <a:t>learning_rate</a:t>
            </a:r>
            <a:r>
              <a:rPr b="0" i="0" lang="ko-KR" sz="1200" u="none" cap="none" strike="noStrike">
                <a:solidFill>
                  <a:schemeClr val="dk1"/>
                </a:solidFill>
                <a:highlight>
                  <a:srgbClr val="FFFFFF"/>
                </a:highlight>
                <a:latin typeface="Consolas"/>
                <a:ea typeface="Consolas"/>
                <a:cs typeface="Consolas"/>
                <a:sym typeface="Consolas"/>
              </a:rPr>
              <a:t>=</a:t>
            </a:r>
            <a:r>
              <a:rPr b="1" i="0" lang="ko-KR" sz="1200" u="none" cap="none" strike="noStrike">
                <a:solidFill>
                  <a:srgbClr val="0000FF"/>
                </a:solidFill>
                <a:highlight>
                  <a:srgbClr val="FFFFFF"/>
                </a:highlight>
                <a:latin typeface="Consolas"/>
                <a:ea typeface="Consolas"/>
                <a:cs typeface="Consolas"/>
                <a:sym typeface="Consolas"/>
              </a:rPr>
              <a:t>0.1</a:t>
            </a:r>
            <a:r>
              <a:rPr b="0" i="0" lang="ko-KR" sz="1200" u="none" cap="none" strike="noStrike">
                <a:solidFill>
                  <a:schemeClr val="dk1"/>
                </a:solidFill>
                <a:highlight>
                  <a:srgbClr val="FFFFFF"/>
                </a:highlight>
                <a:latin typeface="Consolas"/>
                <a:ea typeface="Consolas"/>
                <a:cs typeface="Consolas"/>
                <a:sym typeface="Consolas"/>
              </a:rPr>
              <a:t>).minimize(cost)</a:t>
            </a:r>
          </a:p>
          <a:p>
            <a:pPr indent="0" lvl="0" marL="0" marR="0" rtl="0" algn="l">
              <a:lnSpc>
                <a:spcPct val="100000"/>
              </a:lnSpc>
              <a:spcBef>
                <a:spcPts val="0"/>
              </a:spcBef>
              <a:spcAft>
                <a:spcPts val="0"/>
              </a:spcAft>
              <a:buClr>
                <a:srgbClr val="000000"/>
              </a:buClr>
              <a:buSzPct val="25000"/>
              <a:buFont typeface="Noto Sans Symbols"/>
              <a:buNone/>
            </a:pPr>
            <a:r>
              <a:rPr b="0" i="0" lang="ko-KR" sz="1200" u="none" cap="none" strike="noStrike">
                <a:solidFill>
                  <a:schemeClr val="dk1"/>
                </a:solidFill>
                <a:highlight>
                  <a:srgbClr val="FFFFFF"/>
                </a:highlight>
                <a:latin typeface="Consolas"/>
                <a:ea typeface="Consolas"/>
                <a:cs typeface="Consolas"/>
                <a:sym typeface="Consolas"/>
              </a:rPr>
              <a:t>   ...</a:t>
            </a:r>
          </a:p>
          <a:p>
            <a:pPr indent="0" lvl="0" marL="0" marR="0" rtl="0" algn="l">
              <a:lnSpc>
                <a:spcPct val="100000"/>
              </a:lnSpc>
              <a:spcBef>
                <a:spcPts val="0"/>
              </a:spcBef>
              <a:spcAft>
                <a:spcPts val="0"/>
              </a:spcAft>
              <a:buClr>
                <a:srgbClr val="000000"/>
              </a:buClr>
              <a:buSzPct val="25000"/>
              <a:buFont typeface="Noto Sans Symbols"/>
              <a:buNone/>
            </a:pPr>
            <a:r>
              <a:rPr b="0" i="0" lang="ko-KR" sz="1200" u="none" cap="none" strike="noStrike">
                <a:solidFill>
                  <a:schemeClr val="dk1"/>
                </a:solidFill>
                <a:highlight>
                  <a:srgbClr val="FFFFFF"/>
                </a:highlight>
                <a:latin typeface="Consolas"/>
                <a:ea typeface="Consolas"/>
                <a:cs typeface="Consolas"/>
                <a:sym typeface="Consolas"/>
              </a:rPr>
              <a:t>   writer = tf.summary.FileWriter(</a:t>
            </a:r>
            <a:r>
              <a:rPr b="1" i="0" lang="ko-KR" sz="1200" u="none" cap="none" strike="noStrike">
                <a:solidFill>
                  <a:srgbClr val="008080"/>
                </a:solidFill>
                <a:highlight>
                  <a:srgbClr val="FFFFFF"/>
                </a:highlight>
                <a:latin typeface="Consolas"/>
                <a:ea typeface="Consolas"/>
                <a:cs typeface="Consolas"/>
                <a:sym typeface="Consolas"/>
              </a:rPr>
              <a:t>"./logs/xor_logs"</a:t>
            </a:r>
            <a:r>
              <a:rPr b="0" i="0" lang="ko-KR" sz="1200" u="none" cap="none" strike="noStrike">
                <a:solidFill>
                  <a:schemeClr val="dk1"/>
                </a:solidFill>
                <a:highlight>
                  <a:srgbClr val="FFFFFF"/>
                </a:highlight>
                <a:latin typeface="Consolas"/>
                <a:ea typeface="Consolas"/>
                <a:cs typeface="Consolas"/>
                <a:sym typeface="Consolas"/>
              </a:rPr>
              <a:t>)</a:t>
            </a:r>
          </a:p>
          <a:p>
            <a:pPr indent="0" lvl="0" marL="0" marR="0" rtl="0" algn="l">
              <a:lnSpc>
                <a:spcPct val="100000"/>
              </a:lnSpc>
              <a:spcBef>
                <a:spcPts val="0"/>
              </a:spcBef>
              <a:spcAft>
                <a:spcPts val="0"/>
              </a:spcAft>
              <a:buClr>
                <a:srgbClr val="000000"/>
              </a:buClr>
              <a:buSzPct val="25000"/>
              <a:buFont typeface="Noto Sans Symbols"/>
              <a:buNone/>
            </a:pPr>
            <a:r>
              <a:rPr b="0" i="0" lang="ko-KR" sz="1600" u="none" cap="none" strike="noStrike">
                <a:solidFill>
                  <a:schemeClr val="dk1"/>
                </a:solidFill>
                <a:latin typeface="Consolas"/>
                <a:ea typeface="Consolas"/>
                <a:cs typeface="Consolas"/>
                <a:sym typeface="Consolas"/>
              </a:rPr>
              <a:t>tensorboard —logdir=</a:t>
            </a:r>
            <a:r>
              <a:rPr b="0" i="0" lang="ko-KR" sz="1600" u="none" cap="none" strike="noStrike">
                <a:solidFill>
                  <a:srgbClr val="4A86E8"/>
                </a:solidFill>
                <a:latin typeface="Consolas"/>
                <a:ea typeface="Consolas"/>
                <a:cs typeface="Consolas"/>
                <a:sym typeface="Consolas"/>
              </a:rPr>
              <a:t>./logs/xor_logs_r0_01</a:t>
            </a:r>
          </a:p>
          <a:p>
            <a:pPr indent="0" lvl="0" marL="0" marR="0" rtl="0" algn="l">
              <a:lnSpc>
                <a:spcPct val="100000"/>
              </a:lnSpc>
              <a:spcBef>
                <a:spcPts val="0"/>
              </a:spcBef>
              <a:spcAft>
                <a:spcPts val="0"/>
              </a:spcAft>
              <a:buClr>
                <a:srgbClr val="000000"/>
              </a:buClr>
              <a:buSzPct val="25000"/>
              <a:buFont typeface="Noto Sans Symbols"/>
              <a:buNone/>
            </a:pPr>
            <a:r>
              <a:rPr b="0" i="0" lang="ko-KR" sz="1200" u="none" cap="none" strike="noStrike">
                <a:solidFill>
                  <a:schemeClr val="dk1"/>
                </a:solidFill>
                <a:highlight>
                  <a:srgbClr val="FFFFFF"/>
                </a:highlight>
                <a:latin typeface="Consolas"/>
                <a:ea typeface="Consolas"/>
                <a:cs typeface="Consolas"/>
                <a:sym typeface="Consolas"/>
              </a:rPr>
              <a:t>   train = tf.train.</a:t>
            </a:r>
            <a:r>
              <a:rPr b="0" i="0" lang="ko-KR" sz="1200" u="none" cap="none" strike="noStrike">
                <a:solidFill>
                  <a:schemeClr val="dk1"/>
                </a:solidFill>
                <a:highlight>
                  <a:srgbClr val="E4E4FF"/>
                </a:highlight>
                <a:latin typeface="Consolas"/>
                <a:ea typeface="Consolas"/>
                <a:cs typeface="Consolas"/>
                <a:sym typeface="Consolas"/>
              </a:rPr>
              <a:t>GradientDescentOptimizer</a:t>
            </a:r>
            <a:r>
              <a:rPr b="0" i="0" lang="ko-KR" sz="1200" u="none" cap="none" strike="noStrike">
                <a:solidFill>
                  <a:schemeClr val="dk1"/>
                </a:solidFill>
                <a:highlight>
                  <a:srgbClr val="FFFFFF"/>
                </a:highlight>
                <a:latin typeface="Consolas"/>
                <a:ea typeface="Consolas"/>
                <a:cs typeface="Consolas"/>
                <a:sym typeface="Consolas"/>
              </a:rPr>
              <a:t>(</a:t>
            </a:r>
            <a:r>
              <a:rPr b="0" i="0" lang="ko-KR" sz="1200" u="none" cap="none" strike="noStrike">
                <a:solidFill>
                  <a:srgbClr val="660099"/>
                </a:solidFill>
                <a:highlight>
                  <a:srgbClr val="FFFFFF"/>
                </a:highlight>
                <a:latin typeface="Consolas"/>
                <a:ea typeface="Consolas"/>
                <a:cs typeface="Consolas"/>
                <a:sym typeface="Consolas"/>
              </a:rPr>
              <a:t>learning_rate</a:t>
            </a:r>
            <a:r>
              <a:rPr b="0" i="0" lang="ko-KR" sz="1200" u="none" cap="none" strike="noStrike">
                <a:solidFill>
                  <a:schemeClr val="dk1"/>
                </a:solidFill>
                <a:highlight>
                  <a:srgbClr val="FFFFFF"/>
                </a:highlight>
                <a:latin typeface="Consolas"/>
                <a:ea typeface="Consolas"/>
                <a:cs typeface="Consolas"/>
                <a:sym typeface="Consolas"/>
              </a:rPr>
              <a:t>=</a:t>
            </a:r>
            <a:r>
              <a:rPr b="1" i="0" lang="ko-KR" sz="1200" u="none" cap="none" strike="noStrike">
                <a:solidFill>
                  <a:srgbClr val="0000FF"/>
                </a:solidFill>
                <a:highlight>
                  <a:srgbClr val="FFFFFF"/>
                </a:highlight>
                <a:latin typeface="Consolas"/>
                <a:ea typeface="Consolas"/>
                <a:cs typeface="Consolas"/>
                <a:sym typeface="Consolas"/>
              </a:rPr>
              <a:t>0.01</a:t>
            </a:r>
            <a:r>
              <a:rPr b="0" i="0" lang="ko-KR" sz="1200" u="none" cap="none" strike="noStrike">
                <a:solidFill>
                  <a:schemeClr val="dk1"/>
                </a:solidFill>
                <a:highlight>
                  <a:srgbClr val="FFFFFF"/>
                </a:highlight>
                <a:latin typeface="Consolas"/>
                <a:ea typeface="Consolas"/>
                <a:cs typeface="Consolas"/>
                <a:sym typeface="Consolas"/>
              </a:rPr>
              <a:t>).minimize(cost)</a:t>
            </a:r>
          </a:p>
          <a:p>
            <a:pPr indent="0" lvl="0" marL="0" marR="0" rtl="0" algn="l">
              <a:lnSpc>
                <a:spcPct val="100000"/>
              </a:lnSpc>
              <a:spcBef>
                <a:spcPts val="0"/>
              </a:spcBef>
              <a:spcAft>
                <a:spcPts val="0"/>
              </a:spcAft>
              <a:buClr>
                <a:srgbClr val="000000"/>
              </a:buClr>
              <a:buSzPct val="25000"/>
              <a:buFont typeface="Noto Sans Symbols"/>
              <a:buNone/>
            </a:pPr>
            <a:r>
              <a:rPr b="0" i="0" lang="ko-KR" sz="1200" u="none" cap="none" strike="noStrike">
                <a:solidFill>
                  <a:schemeClr val="dk1"/>
                </a:solidFill>
                <a:highlight>
                  <a:srgbClr val="FFFFFF"/>
                </a:highlight>
                <a:latin typeface="Consolas"/>
                <a:ea typeface="Consolas"/>
                <a:cs typeface="Consolas"/>
                <a:sym typeface="Consolas"/>
              </a:rPr>
              <a:t>   ...</a:t>
            </a:r>
          </a:p>
          <a:p>
            <a:pPr indent="0" lvl="0" marL="0" marR="0" rtl="0" algn="l">
              <a:lnSpc>
                <a:spcPct val="100000"/>
              </a:lnSpc>
              <a:spcBef>
                <a:spcPts val="300"/>
              </a:spcBef>
              <a:spcAft>
                <a:spcPts val="0"/>
              </a:spcAft>
              <a:buClr>
                <a:srgbClr val="000000"/>
              </a:buClr>
              <a:buSzPct val="25000"/>
              <a:buFont typeface="Noto Sans Symbols"/>
              <a:buNone/>
            </a:pPr>
            <a:r>
              <a:rPr b="0" i="0" lang="ko-KR" sz="1200" u="none" cap="none" strike="noStrike">
                <a:solidFill>
                  <a:schemeClr val="dk1"/>
                </a:solidFill>
                <a:highlight>
                  <a:srgbClr val="FFFFFF"/>
                </a:highlight>
                <a:latin typeface="Consolas"/>
                <a:ea typeface="Consolas"/>
                <a:cs typeface="Consolas"/>
                <a:sym typeface="Consolas"/>
              </a:rPr>
              <a:t>   writer = tf.summary.FileWriter(“</a:t>
            </a:r>
            <a:r>
              <a:rPr b="1" i="0" lang="ko-KR" sz="1200" u="none" cap="none" strike="noStrike">
                <a:solidFill>
                  <a:srgbClr val="008080"/>
                </a:solidFill>
                <a:highlight>
                  <a:srgbClr val="FFFFFF"/>
                </a:highlight>
                <a:latin typeface="Consolas"/>
                <a:ea typeface="Consolas"/>
                <a:cs typeface="Consolas"/>
                <a:sym typeface="Consolas"/>
              </a:rPr>
              <a:t>"./logs/xor_logs_r0_01"</a:t>
            </a:r>
            <a:r>
              <a:rPr b="0" i="0" lang="ko-KR" sz="1200" u="none" cap="none" strike="noStrike">
                <a:solidFill>
                  <a:schemeClr val="dk1"/>
                </a:solidFill>
                <a:latin typeface="Consolas"/>
                <a:ea typeface="Consolas"/>
                <a:cs typeface="Consolas"/>
                <a:sym typeface="Consolas"/>
              </a:rPr>
              <a:t>”</a:t>
            </a:r>
            <a:r>
              <a:rPr b="0" i="0" lang="ko-KR" sz="1200" u="none" cap="none" strike="noStrike">
                <a:solidFill>
                  <a:schemeClr val="dk1"/>
                </a:solidFill>
                <a:highlight>
                  <a:srgbClr val="FFFFFF"/>
                </a:highlight>
                <a:latin typeface="Consolas"/>
                <a:ea typeface="Consolas"/>
                <a:cs typeface="Consolas"/>
                <a:sym typeface="Consolas"/>
              </a:rPr>
              <a:t>)</a:t>
            </a:r>
          </a:p>
          <a:p>
            <a:pPr indent="0" lvl="0" marL="0" marR="0" rtl="0" algn="l">
              <a:lnSpc>
                <a:spcPct val="100000"/>
              </a:lnSpc>
              <a:spcBef>
                <a:spcPts val="0"/>
              </a:spcBef>
              <a:spcAft>
                <a:spcPts val="0"/>
              </a:spcAft>
              <a:buClr>
                <a:srgbClr val="000000"/>
              </a:buClr>
              <a:buSzPct val="25000"/>
              <a:buFont typeface="Noto Sans Symbols"/>
              <a:buNone/>
            </a:pPr>
            <a:r>
              <a:t/>
            </a:r>
            <a:endParaRPr b="0" i="0" sz="15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ct val="25000"/>
              <a:buFont typeface="Noto Sans Symbols"/>
              <a:buNone/>
            </a:pPr>
            <a:r>
              <a:rPr b="0" i="0" lang="ko-KR" sz="2100" u="none" cap="none" strike="noStrike">
                <a:solidFill>
                  <a:schemeClr val="dk1"/>
                </a:solidFill>
                <a:latin typeface="Consolas"/>
                <a:ea typeface="Consolas"/>
                <a:cs typeface="Consolas"/>
                <a:sym typeface="Consolas"/>
              </a:rPr>
              <a:t>tensorboard —logdir=</a:t>
            </a:r>
            <a:r>
              <a:rPr b="1" i="0" lang="ko-KR" sz="2100" u="none" cap="none" strike="noStrike">
                <a:solidFill>
                  <a:srgbClr val="4A86E8"/>
                </a:solidFill>
                <a:latin typeface="Consolas"/>
                <a:ea typeface="Consolas"/>
                <a:cs typeface="Consolas"/>
                <a:sym typeface="Consolas"/>
              </a:rPr>
              <a:t>./logs</a:t>
            </a:r>
          </a:p>
        </p:txBody>
      </p:sp>
      <p:pic>
        <p:nvPicPr>
          <p:cNvPr id="1130" name="Shape 1130"/>
          <p:cNvPicPr preferRelativeResize="0"/>
          <p:nvPr/>
        </p:nvPicPr>
        <p:blipFill rotWithShape="1">
          <a:blip r:embed="rId3">
            <a:alphaModFix/>
          </a:blip>
          <a:srcRect b="0" l="0" r="0" t="0"/>
          <a:stretch/>
        </p:blipFill>
        <p:spPr>
          <a:xfrm>
            <a:off x="1898599" y="3874103"/>
            <a:ext cx="5266047" cy="2929664"/>
          </a:xfrm>
          <a:prstGeom prst="rect">
            <a:avLst/>
          </a:prstGeom>
          <a:noFill/>
          <a:ln cap="flat" cmpd="sng" w="9525">
            <a:solidFill>
              <a:srgbClr val="4A86E8"/>
            </a:solidFill>
            <a:prstDash val="solid"/>
            <a:round/>
            <a:headEnd len="med" w="med" type="none"/>
            <a:tailEnd len="med" w="med" type="none"/>
          </a:ln>
        </p:spPr>
      </p:pic>
      <p:pic>
        <p:nvPicPr>
          <p:cNvPr id="1131" name="Shape 1131"/>
          <p:cNvPicPr preferRelativeResize="0"/>
          <p:nvPr/>
        </p:nvPicPr>
        <p:blipFill rotWithShape="1">
          <a:blip r:embed="rId4">
            <a:alphaModFix/>
          </a:blip>
          <a:srcRect b="0" l="0" r="0" t="0"/>
          <a:stretch/>
        </p:blipFill>
        <p:spPr>
          <a:xfrm>
            <a:off x="7668357" y="356693"/>
            <a:ext cx="1291976" cy="127532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5" name="Shape 1135"/>
        <p:cNvGrpSpPr/>
        <p:nvPr/>
      </p:nvGrpSpPr>
      <p:grpSpPr>
        <a:xfrm>
          <a:off x="0" y="0"/>
          <a:ext cx="0" cy="0"/>
          <a:chOff x="0" y="0"/>
          <a:chExt cx="0" cy="0"/>
        </a:xfrm>
      </p:grpSpPr>
      <p:sp>
        <p:nvSpPr>
          <p:cNvPr id="1136" name="Shape 1136"/>
          <p:cNvSpPr txBox="1"/>
          <p:nvPr>
            <p:ph type="title"/>
          </p:nvPr>
        </p:nvSpPr>
        <p:spPr>
          <a:xfrm>
            <a:off x="-8250" y="-203201"/>
            <a:ext cx="9160499" cy="1201999"/>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Multiple runs</a:t>
            </a:r>
          </a:p>
        </p:txBody>
      </p:sp>
      <p:pic>
        <p:nvPicPr>
          <p:cNvPr id="1137" name="Shape 1137"/>
          <p:cNvPicPr preferRelativeResize="0"/>
          <p:nvPr/>
        </p:nvPicPr>
        <p:blipFill rotWithShape="1">
          <a:blip r:embed="rId3">
            <a:alphaModFix/>
          </a:blip>
          <a:srcRect b="0" l="0" r="0" t="0"/>
          <a:stretch/>
        </p:blipFill>
        <p:spPr>
          <a:xfrm>
            <a:off x="819687" y="941869"/>
            <a:ext cx="7504627" cy="5693367"/>
          </a:xfrm>
          <a:prstGeom prst="rect">
            <a:avLst/>
          </a:prstGeom>
          <a:noFill/>
          <a:ln cap="flat" cmpd="sng" w="9525">
            <a:solidFill>
              <a:srgbClr val="4A86E8"/>
            </a:solidFill>
            <a:prstDash val="solid"/>
            <a:round/>
            <a:headEnd len="med" w="med" type="none"/>
            <a:tailEnd len="med" w="med"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What cost looks like?</a:t>
            </a:r>
          </a:p>
        </p:txBody>
      </p:sp>
      <p:sp>
        <p:nvSpPr>
          <p:cNvPr id="276" name="Shape 276"/>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Simplified hypothesis</a:t>
            </a:r>
          </a:p>
        </p:txBody>
      </p:sp>
      <p:sp>
        <p:nvSpPr>
          <p:cNvPr id="277" name="Shape 277"/>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278" name="Shape 278"/>
          <p:cNvPicPr preferRelativeResize="0"/>
          <p:nvPr/>
        </p:nvPicPr>
        <p:blipFill rotWithShape="1">
          <a:blip r:embed="rId3">
            <a:alphaModFix/>
          </a:blip>
          <a:srcRect b="0" l="0" r="0" t="0"/>
          <a:stretch/>
        </p:blipFill>
        <p:spPr>
          <a:xfrm>
            <a:off x="971605" y="2564903"/>
            <a:ext cx="3526083" cy="1592872"/>
          </a:xfrm>
          <a:prstGeom prst="rect">
            <a:avLst/>
          </a:prstGeom>
          <a:noFill/>
          <a:ln>
            <a:noFill/>
          </a:ln>
        </p:spPr>
      </p:pic>
      <p:pic>
        <p:nvPicPr>
          <p:cNvPr id="279" name="Shape 279"/>
          <p:cNvPicPr preferRelativeResize="0"/>
          <p:nvPr/>
        </p:nvPicPr>
        <p:blipFill rotWithShape="1">
          <a:blip r:embed="rId4">
            <a:alphaModFix/>
          </a:blip>
          <a:srcRect b="0" l="0" r="0" t="0"/>
          <a:stretch/>
        </p:blipFill>
        <p:spPr>
          <a:xfrm>
            <a:off x="251034" y="4437144"/>
            <a:ext cx="4967213" cy="2119720"/>
          </a:xfrm>
          <a:prstGeom prst="rect">
            <a:avLst/>
          </a:prstGeom>
          <a:noFill/>
          <a:ln>
            <a:noFill/>
          </a:ln>
        </p:spPr>
      </p:pic>
      <p:pic>
        <p:nvPicPr>
          <p:cNvPr id="280" name="Shape 280"/>
          <p:cNvPicPr preferRelativeResize="0"/>
          <p:nvPr/>
        </p:nvPicPr>
        <p:blipFill rotWithShape="1">
          <a:blip r:embed="rId5">
            <a:alphaModFix/>
          </a:blip>
          <a:srcRect b="0" l="0" r="0" t="0"/>
          <a:stretch/>
        </p:blipFill>
        <p:spPr>
          <a:xfrm>
            <a:off x="5652119" y="3266756"/>
            <a:ext cx="3496132" cy="2672425"/>
          </a:xfrm>
          <a:prstGeom prst="rect">
            <a:avLst/>
          </a:prstGeom>
          <a:noFill/>
          <a:ln>
            <a:noFill/>
          </a:ln>
        </p:spPr>
      </p:pic>
      <p:sp>
        <p:nvSpPr>
          <p:cNvPr id="281" name="Shape 281"/>
          <p:cNvSpPr/>
          <p:nvPr/>
        </p:nvSpPr>
        <p:spPr>
          <a:xfrm>
            <a:off x="6228183" y="6093296"/>
            <a:ext cx="216713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800">
                <a:solidFill>
                  <a:schemeClr val="dk1"/>
                </a:solidFill>
                <a:latin typeface="Questrial"/>
                <a:ea typeface="Questrial"/>
                <a:cs typeface="Questrial"/>
                <a:sym typeface="Questrial"/>
              </a:rPr>
              <a:t>How to minimize cost?</a:t>
            </a: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1" name="Shape 1141"/>
        <p:cNvGrpSpPr/>
        <p:nvPr/>
      </p:nvGrpSpPr>
      <p:grpSpPr>
        <a:xfrm>
          <a:off x="0" y="0"/>
          <a:ext cx="0" cy="0"/>
          <a:chOff x="0" y="0"/>
          <a:chExt cx="0" cy="0"/>
        </a:xfrm>
      </p:grpSpPr>
      <p:sp>
        <p:nvSpPr>
          <p:cNvPr id="1142" name="Shape 1142"/>
          <p:cNvSpPr txBox="1"/>
          <p:nvPr>
            <p:ph type="title"/>
          </p:nvPr>
        </p:nvSpPr>
        <p:spPr>
          <a:xfrm>
            <a:off x="5939789" y="1365800"/>
            <a:ext cx="31280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5 steps of using TensorBoard</a:t>
            </a:r>
          </a:p>
        </p:txBody>
      </p:sp>
      <p:sp>
        <p:nvSpPr>
          <p:cNvPr id="1143" name="Shape 1143"/>
          <p:cNvSpPr txBox="1"/>
          <p:nvPr>
            <p:ph idx="1" type="body"/>
          </p:nvPr>
        </p:nvSpPr>
        <p:spPr>
          <a:xfrm>
            <a:off x="1004349" y="264733"/>
            <a:ext cx="6918899" cy="62524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From TF graph, decide which tensors you want to log</a:t>
            </a:r>
          </a:p>
          <a:p>
            <a:pPr indent="0" lvl="0" marL="0" marR="0" rtl="0" algn="l">
              <a:lnSpc>
                <a:spcPct val="115000"/>
              </a:lnSpc>
              <a:spcBef>
                <a:spcPts val="0"/>
              </a:spcBef>
              <a:spcAft>
                <a:spcPts val="0"/>
              </a:spcAft>
              <a:buClr>
                <a:srgbClr val="000000"/>
              </a:buClr>
              <a:buSzPct val="25000"/>
              <a:buFont typeface="Noto Sans Symbols"/>
              <a:buNone/>
            </a:pPr>
            <a:r>
              <a:rPr b="0" i="0" lang="ko-KR" sz="1400" u="none" cap="none" strike="noStrike">
                <a:solidFill>
                  <a:schemeClr val="dk1"/>
                </a:solidFill>
                <a:highlight>
                  <a:srgbClr val="FFFFFF"/>
                </a:highlight>
                <a:latin typeface="Consolas"/>
                <a:ea typeface="Consolas"/>
                <a:cs typeface="Consolas"/>
                <a:sym typeface="Consolas"/>
              </a:rPr>
              <a:t>    w2_hist = tf.summary.histogram(</a:t>
            </a:r>
            <a:r>
              <a:rPr b="0" i="0" lang="ko-KR" sz="1400" u="none" cap="none" strike="noStrike">
                <a:solidFill>
                  <a:srgbClr val="008080"/>
                </a:solidFill>
                <a:highlight>
                  <a:srgbClr val="FFFFFF"/>
                </a:highlight>
                <a:latin typeface="Consolas"/>
                <a:ea typeface="Consolas"/>
                <a:cs typeface="Consolas"/>
                <a:sym typeface="Consolas"/>
              </a:rPr>
              <a:t>"weights2"</a:t>
            </a:r>
            <a:r>
              <a:rPr b="0" i="0" lang="ko-KR" sz="1400" u="none" cap="none" strike="noStrike">
                <a:solidFill>
                  <a:schemeClr val="dk1"/>
                </a:solidFill>
                <a:highlight>
                  <a:srgbClr val="FFFFFF"/>
                </a:highlight>
                <a:latin typeface="Consolas"/>
                <a:ea typeface="Consolas"/>
                <a:cs typeface="Consolas"/>
                <a:sym typeface="Consolas"/>
              </a:rPr>
              <a:t>, W2)</a:t>
            </a:r>
          </a:p>
          <a:p>
            <a:pPr indent="0" lvl="0" marL="0" marR="0" rtl="0" algn="l">
              <a:lnSpc>
                <a:spcPct val="115000"/>
              </a:lnSpc>
              <a:spcBef>
                <a:spcPts val="0"/>
              </a:spcBef>
              <a:spcAft>
                <a:spcPts val="0"/>
              </a:spcAft>
              <a:buClr>
                <a:srgbClr val="000000"/>
              </a:buClr>
              <a:buSzPct val="25000"/>
              <a:buFont typeface="Noto Sans Symbols"/>
              <a:buNone/>
            </a:pPr>
            <a:r>
              <a:rPr b="0" i="0" lang="ko-KR" sz="1400" u="none" cap="none" strike="noStrike">
                <a:solidFill>
                  <a:schemeClr val="dk1"/>
                </a:solidFill>
                <a:highlight>
                  <a:srgbClr val="FFFFFF"/>
                </a:highlight>
                <a:latin typeface="Consolas"/>
                <a:ea typeface="Consolas"/>
                <a:cs typeface="Consolas"/>
                <a:sym typeface="Consolas"/>
              </a:rPr>
              <a:t>    cost_summ = tf.summary.scalar(</a:t>
            </a:r>
            <a:r>
              <a:rPr b="0" i="0" lang="ko-KR" sz="1400" u="none" cap="none" strike="noStrike">
                <a:solidFill>
                  <a:srgbClr val="008080"/>
                </a:solidFill>
                <a:highlight>
                  <a:srgbClr val="FFFFFF"/>
                </a:highlight>
                <a:latin typeface="Consolas"/>
                <a:ea typeface="Consolas"/>
                <a:cs typeface="Consolas"/>
                <a:sym typeface="Consolas"/>
              </a:rPr>
              <a:t>"cost"</a:t>
            </a:r>
            <a:r>
              <a:rPr b="0" i="0" lang="ko-KR" sz="1400" u="none" cap="none" strike="noStrike">
                <a:solidFill>
                  <a:schemeClr val="dk1"/>
                </a:solidFill>
                <a:highlight>
                  <a:srgbClr val="FFFFFF"/>
                </a:highlight>
                <a:latin typeface="Consolas"/>
                <a:ea typeface="Consolas"/>
                <a:cs typeface="Consolas"/>
                <a:sym typeface="Consolas"/>
              </a:rPr>
              <a:t>, cost)</a:t>
            </a:r>
          </a:p>
          <a:p>
            <a:pPr indent="0" lvl="0" marL="0" marR="0" rtl="0" algn="l">
              <a:lnSpc>
                <a:spcPct val="115000"/>
              </a:lnSpc>
              <a:spcBef>
                <a:spcPts val="0"/>
              </a:spcBef>
              <a:spcAft>
                <a:spcPts val="0"/>
              </a:spcAft>
              <a:buClr>
                <a:srgbClr val="000000"/>
              </a:buClr>
              <a:buSzPct val="25000"/>
              <a:buFont typeface="Noto Sans Symbols"/>
              <a:buNone/>
            </a:pPr>
            <a:r>
              <a:t/>
            </a:r>
            <a:endParaRPr b="0" i="0" sz="115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120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Merge all summaries</a:t>
            </a:r>
          </a:p>
          <a:p>
            <a:pPr indent="0" lvl="0" marL="457200" marR="0" rtl="0" algn="l">
              <a:lnSpc>
                <a:spcPct val="100000"/>
              </a:lnSpc>
              <a:spcBef>
                <a:spcPts val="300"/>
              </a:spcBef>
              <a:spcAft>
                <a:spcPts val="0"/>
              </a:spcAft>
              <a:buClr>
                <a:srgbClr val="000000"/>
              </a:buClr>
              <a:buSzPct val="25000"/>
              <a:buFont typeface="Noto Sans Symbols"/>
              <a:buNone/>
            </a:pPr>
            <a:r>
              <a:rPr b="1" i="0" lang="ko-KR" sz="1400" u="none" cap="none" strike="noStrike">
                <a:solidFill>
                  <a:schemeClr val="dk1"/>
                </a:solidFill>
                <a:highlight>
                  <a:srgbClr val="FFFFFF"/>
                </a:highlight>
                <a:latin typeface="Consolas"/>
                <a:ea typeface="Consolas"/>
                <a:cs typeface="Consolas"/>
                <a:sym typeface="Consolas"/>
              </a:rPr>
              <a:t>summary</a:t>
            </a:r>
            <a:r>
              <a:rPr b="0" i="0" lang="ko-KR" sz="1400" u="none" cap="none" strike="noStrike">
                <a:solidFill>
                  <a:schemeClr val="dk1"/>
                </a:solidFill>
                <a:highlight>
                  <a:srgbClr val="FFFFFF"/>
                </a:highlight>
                <a:latin typeface="Consolas"/>
                <a:ea typeface="Consolas"/>
                <a:cs typeface="Consolas"/>
                <a:sym typeface="Consolas"/>
              </a:rPr>
              <a:t> = tf.summary.merge_all()</a:t>
            </a:r>
          </a:p>
          <a:p>
            <a:pPr indent="0" lvl="0" marL="0" marR="0" rtl="0" algn="l">
              <a:lnSpc>
                <a:spcPct val="100000"/>
              </a:lnSpc>
              <a:spcBef>
                <a:spcPts val="120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Create writer and add graph</a:t>
            </a:r>
          </a:p>
          <a:p>
            <a:pPr indent="-76200" lvl="0" marL="457200" marR="0" rtl="0" algn="l">
              <a:lnSpc>
                <a:spcPct val="100000"/>
              </a:lnSpc>
              <a:spcBef>
                <a:spcPts val="300"/>
              </a:spcBef>
              <a:spcAft>
                <a:spcPts val="0"/>
              </a:spcAft>
              <a:buClr>
                <a:schemeClr val="dk1"/>
              </a:buClr>
              <a:buSzPct val="25000"/>
              <a:buFont typeface="Arial"/>
              <a:buNone/>
            </a:pPr>
            <a:r>
              <a:rPr b="0" i="1" lang="ko-KR" sz="1400" u="none" cap="none" strike="noStrike">
                <a:solidFill>
                  <a:srgbClr val="808080"/>
                </a:solidFill>
                <a:highlight>
                  <a:srgbClr val="FFFFFF"/>
                </a:highlight>
                <a:latin typeface="Consolas"/>
                <a:ea typeface="Consolas"/>
                <a:cs typeface="Consolas"/>
                <a:sym typeface="Consolas"/>
              </a:rPr>
              <a:t># Create summary writer</a:t>
            </a:r>
          </a:p>
          <a:p>
            <a:pPr indent="-76200" lvl="0" marL="457200" marR="0" rtl="0" algn="l">
              <a:lnSpc>
                <a:spcPct val="100000"/>
              </a:lnSpc>
              <a:spcBef>
                <a:spcPts val="300"/>
              </a:spcBef>
              <a:spcAft>
                <a:spcPts val="0"/>
              </a:spcAft>
              <a:buClr>
                <a:schemeClr val="dk1"/>
              </a:buClr>
              <a:buSzPct val="25000"/>
              <a:buFont typeface="Arial"/>
              <a:buNone/>
            </a:pPr>
            <a:r>
              <a:rPr b="0" i="0" lang="ko-KR" sz="1400" u="none" cap="none" strike="noStrike">
                <a:solidFill>
                  <a:schemeClr val="dk1"/>
                </a:solidFill>
                <a:highlight>
                  <a:srgbClr val="FFFFFF"/>
                </a:highlight>
                <a:latin typeface="Consolas"/>
                <a:ea typeface="Consolas"/>
                <a:cs typeface="Consolas"/>
                <a:sym typeface="Consolas"/>
              </a:rPr>
              <a:t>writer = tf.summary.FileWriter(‘</a:t>
            </a:r>
            <a:r>
              <a:rPr b="0" i="0" lang="ko-KR" sz="1400" u="none" cap="none" strike="noStrike">
                <a:solidFill>
                  <a:schemeClr val="accent2"/>
                </a:solidFill>
                <a:latin typeface="Consolas"/>
                <a:ea typeface="Consolas"/>
                <a:cs typeface="Consolas"/>
                <a:sym typeface="Consolas"/>
              </a:rPr>
              <a:t>./logs’</a:t>
            </a:r>
            <a:r>
              <a:rPr b="0" i="0" lang="ko-KR" sz="1400" u="none" cap="none" strike="noStrike">
                <a:solidFill>
                  <a:schemeClr val="dk1"/>
                </a:solidFill>
                <a:highlight>
                  <a:srgbClr val="FFFFFF"/>
                </a:highlight>
                <a:latin typeface="Consolas"/>
                <a:ea typeface="Consolas"/>
                <a:cs typeface="Consolas"/>
                <a:sym typeface="Consolas"/>
              </a:rPr>
              <a:t>)</a:t>
            </a:r>
          </a:p>
          <a:p>
            <a:pPr indent="0" lvl="0" marL="457200" marR="0" rtl="0" algn="l">
              <a:lnSpc>
                <a:spcPct val="100000"/>
              </a:lnSpc>
              <a:spcBef>
                <a:spcPts val="300"/>
              </a:spcBef>
              <a:spcAft>
                <a:spcPts val="0"/>
              </a:spcAft>
              <a:buClr>
                <a:srgbClr val="000000"/>
              </a:buClr>
              <a:buSzPct val="25000"/>
              <a:buFont typeface="Noto Sans Symbols"/>
              <a:buNone/>
            </a:pPr>
            <a:r>
              <a:rPr b="0" i="0" lang="ko-KR" sz="1400" u="none" cap="none" strike="noStrike">
                <a:solidFill>
                  <a:schemeClr val="dk1"/>
                </a:solidFill>
                <a:highlight>
                  <a:srgbClr val="FFFFFF"/>
                </a:highlight>
                <a:latin typeface="Consolas"/>
                <a:ea typeface="Consolas"/>
                <a:cs typeface="Consolas"/>
                <a:sym typeface="Consolas"/>
              </a:rPr>
              <a:t>writer.add_graph(sess.graph)</a:t>
            </a:r>
          </a:p>
          <a:p>
            <a:pPr indent="0" lvl="0" marL="0" marR="0" rtl="0" algn="l">
              <a:lnSpc>
                <a:spcPct val="100000"/>
              </a:lnSpc>
              <a:spcBef>
                <a:spcPts val="120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Run summary merge and add_summary</a:t>
            </a:r>
          </a:p>
          <a:p>
            <a:pPr indent="-76200" lvl="0" marL="457200" marR="0" rtl="0" algn="l">
              <a:lnSpc>
                <a:spcPct val="100000"/>
              </a:lnSpc>
              <a:spcBef>
                <a:spcPts val="300"/>
              </a:spcBef>
              <a:spcAft>
                <a:spcPts val="0"/>
              </a:spcAft>
              <a:buClr>
                <a:schemeClr val="dk1"/>
              </a:buClr>
              <a:buSzPct val="25000"/>
              <a:buFont typeface="Arial"/>
              <a:buNone/>
            </a:pPr>
            <a:r>
              <a:rPr b="0" i="0" lang="ko-KR" sz="1400" u="none" cap="none" strike="noStrike">
                <a:solidFill>
                  <a:schemeClr val="dk1"/>
                </a:solidFill>
                <a:highlight>
                  <a:srgbClr val="FFFFFF"/>
                </a:highlight>
                <a:latin typeface="Consolas"/>
                <a:ea typeface="Consolas"/>
                <a:cs typeface="Consolas"/>
                <a:sym typeface="Consolas"/>
              </a:rPr>
              <a:t>s, _ = sess.run([</a:t>
            </a:r>
            <a:r>
              <a:rPr b="1" i="0" lang="ko-KR" sz="1400" u="none" cap="none" strike="noStrike">
                <a:solidFill>
                  <a:schemeClr val="dk1"/>
                </a:solidFill>
                <a:highlight>
                  <a:srgbClr val="FFFFFF"/>
                </a:highlight>
                <a:latin typeface="Consolas"/>
                <a:ea typeface="Consolas"/>
                <a:cs typeface="Consolas"/>
                <a:sym typeface="Consolas"/>
              </a:rPr>
              <a:t>summary</a:t>
            </a:r>
            <a:r>
              <a:rPr b="0" i="0" lang="ko-KR" sz="1400" u="none" cap="none" strike="noStrike">
                <a:solidFill>
                  <a:schemeClr val="dk1"/>
                </a:solidFill>
                <a:highlight>
                  <a:srgbClr val="FFFFFF"/>
                </a:highlight>
                <a:latin typeface="Consolas"/>
                <a:ea typeface="Consolas"/>
                <a:cs typeface="Consolas"/>
                <a:sym typeface="Consolas"/>
              </a:rPr>
              <a:t>, optimizer], </a:t>
            </a:r>
            <a:r>
              <a:rPr b="0" i="0" lang="ko-KR" sz="1400" u="none" cap="none" strike="noStrike">
                <a:solidFill>
                  <a:srgbClr val="660099"/>
                </a:solidFill>
                <a:highlight>
                  <a:srgbClr val="FFFFFF"/>
                </a:highlight>
                <a:latin typeface="Consolas"/>
                <a:ea typeface="Consolas"/>
                <a:cs typeface="Consolas"/>
                <a:sym typeface="Consolas"/>
              </a:rPr>
              <a:t>feed_dict</a:t>
            </a:r>
            <a:r>
              <a:rPr b="0" i="0" lang="ko-KR" sz="1400" u="none" cap="none" strike="noStrike">
                <a:solidFill>
                  <a:schemeClr val="dk1"/>
                </a:solidFill>
                <a:highlight>
                  <a:srgbClr val="FFFFFF"/>
                </a:highlight>
                <a:latin typeface="Consolas"/>
                <a:ea typeface="Consolas"/>
                <a:cs typeface="Consolas"/>
                <a:sym typeface="Consolas"/>
              </a:rPr>
              <a:t>=feed_dict)</a:t>
            </a:r>
          </a:p>
          <a:p>
            <a:pPr indent="0" lvl="0" marL="457200" marR="0" rtl="0" algn="l">
              <a:lnSpc>
                <a:spcPct val="100000"/>
              </a:lnSpc>
              <a:spcBef>
                <a:spcPts val="300"/>
              </a:spcBef>
              <a:spcAft>
                <a:spcPts val="0"/>
              </a:spcAft>
              <a:buClr>
                <a:srgbClr val="000000"/>
              </a:buClr>
              <a:buSzPct val="25000"/>
              <a:buFont typeface="Noto Sans Symbols"/>
              <a:buNone/>
            </a:pPr>
            <a:r>
              <a:rPr b="0" i="0" lang="ko-KR" sz="1400" u="none" cap="none" strike="noStrike">
                <a:solidFill>
                  <a:schemeClr val="dk1"/>
                </a:solidFill>
                <a:highlight>
                  <a:srgbClr val="FFFFFF"/>
                </a:highlight>
                <a:latin typeface="Consolas"/>
                <a:ea typeface="Consolas"/>
                <a:cs typeface="Consolas"/>
                <a:sym typeface="Consolas"/>
              </a:rPr>
              <a:t>writer.add_summary(s, </a:t>
            </a:r>
            <a:r>
              <a:rPr b="0" i="0" lang="ko-KR" sz="1400" u="none" cap="none" strike="noStrike">
                <a:solidFill>
                  <a:srgbClr val="660099"/>
                </a:solidFill>
                <a:highlight>
                  <a:srgbClr val="FFFFFF"/>
                </a:highlight>
                <a:latin typeface="Consolas"/>
                <a:ea typeface="Consolas"/>
                <a:cs typeface="Consolas"/>
                <a:sym typeface="Consolas"/>
              </a:rPr>
              <a:t>global_step</a:t>
            </a:r>
            <a:r>
              <a:rPr b="0" i="0" lang="ko-KR" sz="1400" u="none" cap="none" strike="noStrike">
                <a:solidFill>
                  <a:schemeClr val="dk1"/>
                </a:solidFill>
                <a:highlight>
                  <a:srgbClr val="FFFFFF"/>
                </a:highlight>
                <a:latin typeface="Consolas"/>
                <a:ea typeface="Consolas"/>
                <a:cs typeface="Consolas"/>
                <a:sym typeface="Consolas"/>
              </a:rPr>
              <a:t>=global_step)</a:t>
            </a:r>
          </a:p>
          <a:p>
            <a:pPr indent="0" lvl="0" marL="0" marR="0" rtl="0" algn="l">
              <a:lnSpc>
                <a:spcPct val="100000"/>
              </a:lnSpc>
              <a:spcBef>
                <a:spcPts val="120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Launch TensorBoard</a:t>
            </a:r>
          </a:p>
          <a:p>
            <a:pPr indent="0" lvl="0" marL="457200" marR="0" rtl="0" algn="l">
              <a:lnSpc>
                <a:spcPct val="100000"/>
              </a:lnSpc>
              <a:spcBef>
                <a:spcPts val="300"/>
              </a:spcBef>
              <a:spcAft>
                <a:spcPts val="0"/>
              </a:spcAft>
              <a:buClr>
                <a:srgbClr val="000000"/>
              </a:buClr>
              <a:buSzPct val="25000"/>
              <a:buFont typeface="Noto Sans Symbols"/>
              <a:buNone/>
            </a:pPr>
            <a:r>
              <a:rPr b="0" i="0" lang="ko-KR" sz="1400" u="none" cap="none" strike="noStrike">
                <a:solidFill>
                  <a:schemeClr val="accent2"/>
                </a:solidFill>
                <a:latin typeface="Consolas"/>
                <a:ea typeface="Consolas"/>
                <a:cs typeface="Consolas"/>
                <a:sym typeface="Consolas"/>
              </a:rPr>
              <a:t>tensorboard --logdir=./logs</a:t>
            </a:r>
          </a:p>
        </p:txBody>
      </p:sp>
      <p:pic>
        <p:nvPicPr>
          <p:cNvPr id="1144" name="Shape 1144"/>
          <p:cNvPicPr preferRelativeResize="0"/>
          <p:nvPr/>
        </p:nvPicPr>
        <p:blipFill rotWithShape="1">
          <a:blip r:embed="rId3">
            <a:alphaModFix/>
          </a:blip>
          <a:srcRect b="0" l="0" r="0" t="0"/>
          <a:stretch/>
        </p:blipFill>
        <p:spPr>
          <a:xfrm>
            <a:off x="375912" y="2132856"/>
            <a:ext cx="357423" cy="473116"/>
          </a:xfrm>
          <a:prstGeom prst="rect">
            <a:avLst/>
          </a:prstGeom>
          <a:noFill/>
          <a:ln>
            <a:noFill/>
          </a:ln>
        </p:spPr>
      </p:pic>
      <p:pic>
        <p:nvPicPr>
          <p:cNvPr id="1145" name="Shape 1145"/>
          <p:cNvPicPr preferRelativeResize="0"/>
          <p:nvPr/>
        </p:nvPicPr>
        <p:blipFill rotWithShape="1">
          <a:blip r:embed="rId4">
            <a:alphaModFix/>
          </a:blip>
          <a:srcRect b="0" l="0" r="0" t="0"/>
          <a:stretch/>
        </p:blipFill>
        <p:spPr>
          <a:xfrm>
            <a:off x="393008" y="2857532"/>
            <a:ext cx="357425" cy="473178"/>
          </a:xfrm>
          <a:prstGeom prst="rect">
            <a:avLst/>
          </a:prstGeom>
          <a:noFill/>
          <a:ln>
            <a:noFill/>
          </a:ln>
        </p:spPr>
      </p:pic>
      <p:pic>
        <p:nvPicPr>
          <p:cNvPr id="1146" name="Shape 1146"/>
          <p:cNvPicPr preferRelativeResize="0"/>
          <p:nvPr/>
        </p:nvPicPr>
        <p:blipFill rotWithShape="1">
          <a:blip r:embed="rId5">
            <a:alphaModFix/>
          </a:blip>
          <a:srcRect b="0" l="0" r="0" t="0"/>
          <a:stretch/>
        </p:blipFill>
        <p:spPr>
          <a:xfrm>
            <a:off x="378200" y="1268759"/>
            <a:ext cx="357425" cy="473200"/>
          </a:xfrm>
          <a:prstGeom prst="rect">
            <a:avLst/>
          </a:prstGeom>
          <a:noFill/>
          <a:ln>
            <a:noFill/>
          </a:ln>
        </p:spPr>
      </p:pic>
      <p:pic>
        <p:nvPicPr>
          <p:cNvPr id="1147" name="Shape 1147"/>
          <p:cNvPicPr preferRelativeResize="0"/>
          <p:nvPr/>
        </p:nvPicPr>
        <p:blipFill rotWithShape="1">
          <a:blip r:embed="rId6">
            <a:alphaModFix/>
          </a:blip>
          <a:srcRect b="0" l="0" r="0" t="0"/>
          <a:stretch/>
        </p:blipFill>
        <p:spPr>
          <a:xfrm>
            <a:off x="467543" y="4050435"/>
            <a:ext cx="357423" cy="481922"/>
          </a:xfrm>
          <a:prstGeom prst="rect">
            <a:avLst/>
          </a:prstGeom>
          <a:noFill/>
          <a:ln>
            <a:noFill/>
          </a:ln>
        </p:spPr>
      </p:pic>
      <p:pic>
        <p:nvPicPr>
          <p:cNvPr id="1148" name="Shape 1148"/>
          <p:cNvPicPr preferRelativeResize="0"/>
          <p:nvPr/>
        </p:nvPicPr>
        <p:blipFill rotWithShape="1">
          <a:blip r:embed="rId7">
            <a:alphaModFix/>
          </a:blip>
          <a:srcRect b="0" l="0" r="0" t="0"/>
          <a:stretch/>
        </p:blipFill>
        <p:spPr>
          <a:xfrm>
            <a:off x="467543" y="4941167"/>
            <a:ext cx="357425" cy="47656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2" name="Shape 1152"/>
        <p:cNvGrpSpPr/>
        <p:nvPr/>
      </p:nvGrpSpPr>
      <p:grpSpPr>
        <a:xfrm>
          <a:off x="0" y="0"/>
          <a:ext cx="0" cy="0"/>
          <a:chOff x="0" y="0"/>
          <a:chExt cx="0" cy="0"/>
        </a:xfrm>
      </p:grpSpPr>
      <p:sp>
        <p:nvSpPr>
          <p:cNvPr id="1153" name="Shape 1153"/>
          <p:cNvSpPr txBox="1"/>
          <p:nvPr>
            <p:ph type="title"/>
          </p:nvPr>
        </p:nvSpPr>
        <p:spPr>
          <a:xfrm>
            <a:off x="1340850" y="1151933"/>
            <a:ext cx="6462299" cy="2321599"/>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4400" u="none" cap="none" strike="noStrike">
                <a:solidFill>
                  <a:srgbClr val="000000"/>
                </a:solidFill>
                <a:latin typeface="Gill Sans"/>
                <a:ea typeface="Gill Sans"/>
                <a:cs typeface="Gill Sans"/>
                <a:sym typeface="Gill Sans"/>
              </a:rPr>
              <a:t>Lab 10</a:t>
            </a:r>
          </a:p>
          <a:p>
            <a:pPr indent="0" lvl="0" marL="0" marR="0" rtl="0" algn="ctr">
              <a:lnSpc>
                <a:spcPct val="100000"/>
              </a:lnSpc>
              <a:spcBef>
                <a:spcPts val="0"/>
              </a:spcBef>
              <a:spcAft>
                <a:spcPts val="0"/>
              </a:spcAft>
              <a:buClr>
                <a:srgbClr val="000000"/>
              </a:buClr>
              <a:buSzPct val="25000"/>
              <a:buFont typeface="Gill Sans"/>
              <a:buNone/>
            </a:pPr>
            <a:r>
              <a:rPr b="0" i="0" lang="ko-KR" sz="2700" u="none" cap="none" strike="noStrike">
                <a:solidFill>
                  <a:srgbClr val="000000"/>
                </a:solidFill>
                <a:latin typeface="Gill Sans"/>
                <a:ea typeface="Gill Sans"/>
                <a:cs typeface="Gill Sans"/>
                <a:sym typeface="Gill Sans"/>
              </a:rPr>
              <a:t>NN, ReLu, Xavier, Dropout, and Adam</a:t>
            </a:r>
          </a:p>
        </p:txBody>
      </p:sp>
      <p:sp>
        <p:nvSpPr>
          <p:cNvPr id="1154" name="Shape 1154"/>
          <p:cNvSpPr txBox="1"/>
          <p:nvPr/>
        </p:nvSpPr>
        <p:spPr>
          <a:xfrm>
            <a:off x="1279125" y="4277375"/>
            <a:ext cx="6585900" cy="794800"/>
          </a:xfrm>
          <a:prstGeom prst="rect">
            <a:avLst/>
          </a:prstGeom>
          <a:noFill/>
          <a:ln>
            <a:noFill/>
          </a:ln>
        </p:spPr>
        <p:txBody>
          <a:bodyPr anchorCtr="0" anchor="t" bIns="26775" lIns="26775" rIns="26775" tIns="26775">
            <a:noAutofit/>
          </a:bodyPr>
          <a:lstStyle/>
          <a:p>
            <a:pPr indent="0" lvl="0" marL="0" marR="0" rtl="0" algn="ctr">
              <a:spcBef>
                <a:spcPts val="0"/>
              </a:spcBef>
              <a:buSzPct val="25000"/>
              <a:buNone/>
            </a:pPr>
            <a:r>
              <a:rPr lang="ko-KR" sz="1900">
                <a:solidFill>
                  <a:srgbClr val="000000"/>
                </a:solidFill>
                <a:latin typeface="Gill Sans"/>
                <a:ea typeface="Gill Sans"/>
                <a:cs typeface="Gill Sans"/>
                <a:sym typeface="Gill Sans"/>
              </a:rPr>
              <a:t>Sung Kim &lt;</a:t>
            </a:r>
            <a:r>
              <a:rPr lang="ko-KR" sz="1900" u="sng">
                <a:solidFill>
                  <a:schemeClr val="hlink"/>
                </a:solidFill>
                <a:latin typeface="Gill Sans"/>
                <a:ea typeface="Gill Sans"/>
                <a:cs typeface="Gill Sans"/>
                <a:sym typeface="Gill Sans"/>
                <a:hlinkClick r:id="rId3"/>
              </a:rPr>
              <a:t>hunkim+ml@gmail.com</a:t>
            </a:r>
            <a:r>
              <a:rPr lang="ko-KR" sz="1900">
                <a:solidFill>
                  <a:srgbClr val="000000"/>
                </a:solidFill>
                <a:latin typeface="Gill Sans"/>
                <a:ea typeface="Gill Sans"/>
                <a:cs typeface="Gill Sans"/>
                <a:sym typeface="Gill Sans"/>
              </a:rPr>
              <a:t>&gt;</a:t>
            </a:r>
          </a:p>
          <a:p>
            <a:pPr indent="0" lvl="0" marL="0" marR="0" rtl="0" algn="ctr">
              <a:spcBef>
                <a:spcPts val="0"/>
              </a:spcBef>
              <a:buSzPct val="25000"/>
              <a:buNone/>
            </a:pPr>
            <a:r>
              <a:rPr lang="ko-KR" sz="1900">
                <a:solidFill>
                  <a:srgbClr val="000000"/>
                </a:solidFill>
                <a:latin typeface="Gill Sans"/>
                <a:ea typeface="Gill Sans"/>
                <a:cs typeface="Gill Sans"/>
                <a:sym typeface="Gill Sans"/>
              </a:rPr>
              <a:t>Code: </a:t>
            </a:r>
            <a:r>
              <a:rPr lang="ko-KR" sz="1900" u="sng">
                <a:solidFill>
                  <a:schemeClr val="hlink"/>
                </a:solidFill>
                <a:latin typeface="Gill Sans"/>
                <a:ea typeface="Gill Sans"/>
                <a:cs typeface="Gill Sans"/>
                <a:sym typeface="Gill Sans"/>
                <a:hlinkClick r:id="rId4"/>
              </a:rPr>
              <a:t>https://github.com/hunkim/DeepLearningZeroToAll/</a:t>
            </a:r>
          </a:p>
          <a:p>
            <a:pPr indent="0" lvl="0" marL="0" marR="0" rtl="0" algn="ctr">
              <a:spcBef>
                <a:spcPts val="0"/>
              </a:spcBef>
              <a:buNone/>
            </a:pPr>
            <a:r>
              <a:t/>
            </a:r>
            <a:endParaRPr sz="1900">
              <a:solidFill>
                <a:srgbClr val="000000"/>
              </a:solidFill>
              <a:latin typeface="Gill Sans"/>
              <a:ea typeface="Gill Sans"/>
              <a:cs typeface="Gill Sans"/>
              <a:sym typeface="Gill Sans"/>
            </a:endParaRPr>
          </a:p>
          <a:p>
            <a:pPr indent="0" lvl="0" marL="0" marR="0" rtl="0" algn="ctr">
              <a:spcBef>
                <a:spcPts val="0"/>
              </a:spcBef>
              <a:buNone/>
            </a:pPr>
            <a:r>
              <a:t/>
            </a:r>
            <a:endParaRPr sz="1900">
              <a:solidFill>
                <a:srgbClr val="000000"/>
              </a:solidFill>
              <a:latin typeface="Gill Sans"/>
              <a:ea typeface="Gill Sans"/>
              <a:cs typeface="Gill Sans"/>
              <a:sym typeface="Gill Sans"/>
            </a:endParaRPr>
          </a:p>
        </p:txBody>
      </p:sp>
      <p:grpSp>
        <p:nvGrpSpPr>
          <p:cNvPr id="1155" name="Shape 1155"/>
          <p:cNvGrpSpPr/>
          <p:nvPr/>
        </p:nvGrpSpPr>
        <p:grpSpPr>
          <a:xfrm>
            <a:off x="7223" y="117319"/>
            <a:ext cx="2543801" cy="2119360"/>
            <a:chOff x="-928337" y="234600"/>
            <a:chExt cx="6783473" cy="4238724"/>
          </a:xfrm>
        </p:grpSpPr>
        <p:pic>
          <p:nvPicPr>
            <p:cNvPr id="1156" name="Shape 1156"/>
            <p:cNvPicPr preferRelativeResize="0"/>
            <p:nvPr/>
          </p:nvPicPr>
          <p:blipFill rotWithShape="1">
            <a:blip r:embed="rId5">
              <a:alphaModFix/>
            </a:blip>
            <a:srcRect b="0" l="0" r="0" t="0"/>
            <a:stretch/>
          </p:blipFill>
          <p:spPr>
            <a:xfrm>
              <a:off x="-928337" y="656924"/>
              <a:ext cx="6783473" cy="3816400"/>
            </a:xfrm>
            <a:prstGeom prst="rect">
              <a:avLst/>
            </a:prstGeom>
            <a:noFill/>
            <a:ln>
              <a:noFill/>
            </a:ln>
          </p:spPr>
        </p:pic>
        <p:sp>
          <p:nvSpPr>
            <p:cNvPr id="1157" name="Shape 1157"/>
            <p:cNvSpPr txBox="1"/>
            <p:nvPr/>
          </p:nvSpPr>
          <p:spPr>
            <a:xfrm>
              <a:off x="672550" y="234600"/>
              <a:ext cx="3581699" cy="1051200"/>
            </a:xfrm>
            <a:prstGeom prst="rect">
              <a:avLst/>
            </a:prstGeom>
            <a:noFill/>
            <a:ln>
              <a:noFill/>
            </a:ln>
          </p:spPr>
          <p:txBody>
            <a:bodyPr anchorCtr="0" anchor="t" bIns="34275" lIns="34275" rIns="34275" tIns="34275">
              <a:noAutofit/>
            </a:bodyPr>
            <a:lstStyle/>
            <a:p>
              <a:pPr indent="0" lvl="0" marL="0" marR="0" rtl="0" algn="l">
                <a:spcBef>
                  <a:spcPts val="0"/>
                </a:spcBef>
                <a:buSzPct val="25000"/>
                <a:buNone/>
              </a:pPr>
              <a:r>
                <a:rPr lang="ko-KR" sz="1800">
                  <a:solidFill>
                    <a:srgbClr val="000000"/>
                  </a:solidFill>
                  <a:latin typeface="Arial"/>
                  <a:ea typeface="Arial"/>
                  <a:cs typeface="Arial"/>
                  <a:sym typeface="Arial"/>
                </a:rPr>
                <a:t>With TF 1.0!</a:t>
              </a:r>
            </a:p>
          </p:txBody>
        </p:sp>
      </p:grpSp>
      <p:pic>
        <p:nvPicPr>
          <p:cNvPr id="1158" name="Shape 1158"/>
          <p:cNvPicPr preferRelativeResize="0"/>
          <p:nvPr/>
        </p:nvPicPr>
        <p:blipFill rotWithShape="1">
          <a:blip r:embed="rId6">
            <a:alphaModFix/>
          </a:blip>
          <a:srcRect b="0" l="0" r="0" t="0"/>
          <a:stretch/>
        </p:blipFill>
        <p:spPr>
          <a:xfrm>
            <a:off x="7546339" y="5682535"/>
            <a:ext cx="1428749" cy="103346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2" name="Shape 1162"/>
        <p:cNvGrpSpPr/>
        <p:nvPr/>
      </p:nvGrpSpPr>
      <p:grpSpPr>
        <a:xfrm>
          <a:off x="0" y="0"/>
          <a:ext cx="0" cy="0"/>
          <a:chOff x="0" y="0"/>
          <a:chExt cx="0" cy="0"/>
        </a:xfrm>
      </p:grpSpPr>
      <p:sp>
        <p:nvSpPr>
          <p:cNvPr id="1163" name="Shape 1163"/>
          <p:cNvSpPr/>
          <p:nvPr/>
        </p:nvSpPr>
        <p:spPr>
          <a:xfrm>
            <a:off x="3489875" y="62466"/>
            <a:ext cx="5559299" cy="803200"/>
          </a:xfrm>
          <a:prstGeom prst="rect">
            <a:avLst/>
          </a:prstGeom>
          <a:noFill/>
          <a:ln>
            <a:noFill/>
          </a:ln>
        </p:spPr>
        <p:txBody>
          <a:bodyPr anchorCtr="0" anchor="ctr" bIns="26775" lIns="26775" rIns="26775" tIns="26775">
            <a:noAutofit/>
          </a:bodyPr>
          <a:lstStyle/>
          <a:p>
            <a:pPr indent="0" lvl="0" marL="0" marR="0" rtl="0" algn="ctr">
              <a:spcBef>
                <a:spcPts val="0"/>
              </a:spcBef>
              <a:buClr>
                <a:srgbClr val="000000"/>
              </a:buClr>
              <a:buSzPct val="25000"/>
              <a:buFont typeface="Gill Sans"/>
              <a:buNone/>
            </a:pPr>
            <a:r>
              <a:rPr lang="ko-KR" sz="3400">
                <a:solidFill>
                  <a:srgbClr val="000000"/>
                </a:solidFill>
                <a:latin typeface="Gill Sans"/>
                <a:ea typeface="Gill Sans"/>
                <a:cs typeface="Gill Sans"/>
                <a:sym typeface="Gill Sans"/>
              </a:rPr>
              <a:t>Softmax classifier for MNIST</a:t>
            </a:r>
          </a:p>
        </p:txBody>
      </p:sp>
      <p:sp>
        <p:nvSpPr>
          <p:cNvPr id="1164" name="Shape 1164"/>
          <p:cNvSpPr txBox="1"/>
          <p:nvPr/>
        </p:nvSpPr>
        <p:spPr>
          <a:xfrm>
            <a:off x="0" y="0"/>
            <a:ext cx="7649399" cy="6316800"/>
          </a:xfrm>
          <a:prstGeom prst="rect">
            <a:avLst/>
          </a:prstGeom>
          <a:noFill/>
          <a:ln>
            <a:noFill/>
          </a:ln>
        </p:spPr>
        <p:txBody>
          <a:bodyPr anchorCtr="0" anchor="ctr" bIns="91425" lIns="91425" rIns="91425" tIns="91425">
            <a:noAutofit/>
          </a:bodyPr>
          <a:lstStyle/>
          <a:p>
            <a:pPr indent="0" lvl="0" marL="0" marR="0" rtl="0" algn="l">
              <a:spcBef>
                <a:spcPts val="0"/>
              </a:spcBef>
              <a:buNone/>
            </a:pPr>
            <a:r>
              <a:t/>
            </a:r>
            <a:endParaRPr i="1" sz="1000">
              <a:solidFill>
                <a:srgbClr val="80808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weights &amp; bias for nn layers</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W = tf.Variable(tf.random_normal([</a:t>
            </a:r>
            <a:r>
              <a:rPr lang="ko-KR" sz="1000">
                <a:solidFill>
                  <a:srgbClr val="0000FF"/>
                </a:solidFill>
                <a:highlight>
                  <a:srgbClr val="FFFFFF"/>
                </a:highlight>
                <a:latin typeface="Consolas"/>
                <a:ea typeface="Consolas"/>
                <a:cs typeface="Consolas"/>
                <a:sym typeface="Consolas"/>
              </a:rPr>
              <a:t>784</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10</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b = tf.Variable(tf.random_normal([</a:t>
            </a:r>
            <a:r>
              <a:rPr lang="ko-KR" sz="1000">
                <a:solidFill>
                  <a:srgbClr val="0000FF"/>
                </a:solidFill>
                <a:highlight>
                  <a:srgbClr val="FFFFFF"/>
                </a:highlight>
                <a:latin typeface="Consolas"/>
                <a:ea typeface="Consolas"/>
                <a:cs typeface="Consolas"/>
                <a:sym typeface="Consolas"/>
              </a:rPr>
              <a:t>10</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hypothesis = tf.matmul(X, W) + b</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define cost/loss &amp; optimizer</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cost = tf.reduce_mean(tf.nn.softmax_cross_entropy_with_logits(</a:t>
            </a:r>
            <a:r>
              <a:rPr lang="ko-KR" sz="1000">
                <a:solidFill>
                  <a:srgbClr val="660099"/>
                </a:solidFill>
                <a:highlight>
                  <a:srgbClr val="FFFFFF"/>
                </a:highlight>
                <a:latin typeface="Consolas"/>
                <a:ea typeface="Consolas"/>
                <a:cs typeface="Consolas"/>
                <a:sym typeface="Consolas"/>
              </a:rPr>
              <a:t>logits</a:t>
            </a:r>
            <a:r>
              <a:rPr lang="ko-KR" sz="1000">
                <a:solidFill>
                  <a:srgbClr val="000000"/>
                </a:solidFill>
                <a:highlight>
                  <a:srgbClr val="FFFFFF"/>
                </a:highlight>
                <a:latin typeface="Consolas"/>
                <a:ea typeface="Consolas"/>
                <a:cs typeface="Consolas"/>
                <a:sym typeface="Consolas"/>
              </a:rPr>
              <a:t>=hypothesis, </a:t>
            </a:r>
            <a:r>
              <a:rPr lang="ko-KR" sz="1000">
                <a:solidFill>
                  <a:srgbClr val="660099"/>
                </a:solidFill>
                <a:highlight>
                  <a:srgbClr val="FFFFFF"/>
                </a:highlight>
                <a:latin typeface="Consolas"/>
                <a:ea typeface="Consolas"/>
                <a:cs typeface="Consolas"/>
                <a:sym typeface="Consolas"/>
              </a:rPr>
              <a:t>labels</a:t>
            </a:r>
            <a:r>
              <a:rPr lang="ko-KR" sz="1000">
                <a:solidFill>
                  <a:srgbClr val="000000"/>
                </a:solidFill>
                <a:highlight>
                  <a:srgbClr val="FFFFFF"/>
                </a:highlight>
                <a:latin typeface="Consolas"/>
                <a:ea typeface="Consolas"/>
                <a:cs typeface="Consolas"/>
                <a:sym typeface="Consolas"/>
              </a:rPr>
              <a:t>=Y))</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optimizer = tf.train.AdamOptimizer(</a:t>
            </a:r>
            <a:r>
              <a:rPr lang="ko-KR" sz="1000">
                <a:solidFill>
                  <a:srgbClr val="660099"/>
                </a:solidFill>
                <a:highlight>
                  <a:srgbClr val="FFFFFF"/>
                </a:highlight>
                <a:latin typeface="Consolas"/>
                <a:ea typeface="Consolas"/>
                <a:cs typeface="Consolas"/>
                <a:sym typeface="Consolas"/>
              </a:rPr>
              <a:t>learning_rate</a:t>
            </a:r>
            <a:r>
              <a:rPr lang="ko-KR" sz="1000">
                <a:solidFill>
                  <a:srgbClr val="000000"/>
                </a:solidFill>
                <a:highlight>
                  <a:srgbClr val="FFFFFF"/>
                </a:highlight>
                <a:latin typeface="Consolas"/>
                <a:ea typeface="Consolas"/>
                <a:cs typeface="Consolas"/>
                <a:sym typeface="Consolas"/>
              </a:rPr>
              <a:t>=learning_rate).minimize(cost)</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initialize</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sess = tf.Session()</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sess.run(tf.global_variables_initializer())</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train my model</a:t>
            </a:r>
          </a:p>
          <a:p>
            <a:pPr indent="0" lvl="0" marL="0" marR="0" rtl="0" algn="l">
              <a:spcBef>
                <a:spcPts val="0"/>
              </a:spcBef>
              <a:buSzPct val="25000"/>
              <a:buNone/>
            </a:pPr>
            <a:r>
              <a:rPr b="1" lang="ko-KR" sz="1000">
                <a:solidFill>
                  <a:srgbClr val="000080"/>
                </a:solidFill>
                <a:highlight>
                  <a:srgbClr val="FFFFFF"/>
                </a:highlight>
                <a:latin typeface="Consolas"/>
                <a:ea typeface="Consolas"/>
                <a:cs typeface="Consolas"/>
                <a:sym typeface="Consolas"/>
              </a:rPr>
              <a:t>for </a:t>
            </a:r>
            <a:r>
              <a:rPr lang="ko-KR" sz="1000">
                <a:solidFill>
                  <a:srgbClr val="000000"/>
                </a:solidFill>
                <a:highlight>
                  <a:srgbClr val="FFFFFF"/>
                </a:highlight>
                <a:latin typeface="Consolas"/>
                <a:ea typeface="Consolas"/>
                <a:cs typeface="Consolas"/>
                <a:sym typeface="Consolas"/>
              </a:rPr>
              <a:t>epoch </a:t>
            </a:r>
            <a:r>
              <a:rPr b="1" lang="ko-KR" sz="1000">
                <a:solidFill>
                  <a:srgbClr val="000080"/>
                </a:solidFill>
                <a:highlight>
                  <a:srgbClr val="FFFFFF"/>
                </a:highlight>
                <a:latin typeface="Consolas"/>
                <a:ea typeface="Consolas"/>
                <a:cs typeface="Consolas"/>
                <a:sym typeface="Consolas"/>
              </a:rPr>
              <a:t>in </a:t>
            </a:r>
            <a:r>
              <a:rPr lang="ko-KR" sz="1000">
                <a:solidFill>
                  <a:srgbClr val="000080"/>
                </a:solidFill>
                <a:highlight>
                  <a:srgbClr val="FFFFFF"/>
                </a:highlight>
                <a:latin typeface="Consolas"/>
                <a:ea typeface="Consolas"/>
                <a:cs typeface="Consolas"/>
                <a:sym typeface="Consolas"/>
              </a:rPr>
              <a:t>range</a:t>
            </a:r>
            <a:r>
              <a:rPr lang="ko-KR" sz="1000">
                <a:solidFill>
                  <a:srgbClr val="000000"/>
                </a:solidFill>
                <a:highlight>
                  <a:srgbClr val="FFFFFF"/>
                </a:highlight>
                <a:latin typeface="Consolas"/>
                <a:ea typeface="Consolas"/>
                <a:cs typeface="Consolas"/>
                <a:sym typeface="Consolas"/>
              </a:rPr>
              <a:t>(training_epochs):</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avg_cost = </a:t>
            </a:r>
            <a:r>
              <a:rPr lang="ko-KR" sz="1000">
                <a:solidFill>
                  <a:srgbClr val="0000FF"/>
                </a:solidFill>
                <a:highlight>
                  <a:srgbClr val="FFFFFF"/>
                </a:highlight>
                <a:latin typeface="Consolas"/>
                <a:ea typeface="Consolas"/>
                <a:cs typeface="Consolas"/>
                <a:sym typeface="Consolas"/>
              </a:rPr>
              <a:t>0</a:t>
            </a:r>
          </a:p>
          <a:p>
            <a:pPr indent="0" lvl="0" marL="0" marR="0" rtl="0" algn="l">
              <a:spcBef>
                <a:spcPts val="0"/>
              </a:spcBef>
              <a:buSzPct val="25000"/>
              <a:buNone/>
            </a:pPr>
            <a:r>
              <a:rPr lang="ko-KR" sz="1000">
                <a:solidFill>
                  <a:srgbClr val="0000FF"/>
                </a:solidFill>
                <a:highlight>
                  <a:srgbClr val="FFFFFF"/>
                </a:highlight>
                <a:latin typeface="Consolas"/>
                <a:ea typeface="Consolas"/>
                <a:cs typeface="Consolas"/>
                <a:sym typeface="Consolas"/>
              </a:rPr>
              <a:t>   </a:t>
            </a:r>
            <a:r>
              <a:rPr lang="ko-KR" sz="1000">
                <a:solidFill>
                  <a:srgbClr val="000000"/>
                </a:solidFill>
                <a:highlight>
                  <a:srgbClr val="FFFFFF"/>
                </a:highlight>
                <a:latin typeface="Consolas"/>
                <a:ea typeface="Consolas"/>
                <a:cs typeface="Consolas"/>
                <a:sym typeface="Consolas"/>
              </a:rPr>
              <a:t>total_batch = </a:t>
            </a:r>
            <a:r>
              <a:rPr lang="ko-KR" sz="1000">
                <a:solidFill>
                  <a:srgbClr val="000080"/>
                </a:solidFill>
                <a:highlight>
                  <a:srgbClr val="FFFFFF"/>
                </a:highlight>
                <a:latin typeface="Consolas"/>
                <a:ea typeface="Consolas"/>
                <a:cs typeface="Consolas"/>
                <a:sym typeface="Consolas"/>
              </a:rPr>
              <a:t>int</a:t>
            </a:r>
            <a:r>
              <a:rPr lang="ko-KR" sz="1000">
                <a:solidFill>
                  <a:srgbClr val="000000"/>
                </a:solidFill>
                <a:highlight>
                  <a:srgbClr val="FFFFFF"/>
                </a:highlight>
                <a:latin typeface="Consolas"/>
                <a:ea typeface="Consolas"/>
                <a:cs typeface="Consolas"/>
                <a:sym typeface="Consolas"/>
              </a:rPr>
              <a:t>(mnist.train.num_examples / batch_size)</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b="1" lang="ko-KR" sz="1000">
                <a:solidFill>
                  <a:srgbClr val="000080"/>
                </a:solidFill>
                <a:highlight>
                  <a:srgbClr val="FFFFFF"/>
                </a:highlight>
                <a:latin typeface="Consolas"/>
                <a:ea typeface="Consolas"/>
                <a:cs typeface="Consolas"/>
                <a:sym typeface="Consolas"/>
              </a:rPr>
              <a:t>for </a:t>
            </a:r>
            <a:r>
              <a:rPr lang="ko-KR" sz="1000">
                <a:solidFill>
                  <a:srgbClr val="000000"/>
                </a:solidFill>
                <a:highlight>
                  <a:srgbClr val="FFFFFF"/>
                </a:highlight>
                <a:latin typeface="Consolas"/>
                <a:ea typeface="Consolas"/>
                <a:cs typeface="Consolas"/>
                <a:sym typeface="Consolas"/>
              </a:rPr>
              <a:t>i </a:t>
            </a:r>
            <a:r>
              <a:rPr b="1" lang="ko-KR" sz="1000">
                <a:solidFill>
                  <a:srgbClr val="000080"/>
                </a:solidFill>
                <a:highlight>
                  <a:srgbClr val="FFFFFF"/>
                </a:highlight>
                <a:latin typeface="Consolas"/>
                <a:ea typeface="Consolas"/>
                <a:cs typeface="Consolas"/>
                <a:sym typeface="Consolas"/>
              </a:rPr>
              <a:t>in </a:t>
            </a:r>
            <a:r>
              <a:rPr lang="ko-KR" sz="1000">
                <a:solidFill>
                  <a:srgbClr val="000080"/>
                </a:solidFill>
                <a:highlight>
                  <a:srgbClr val="FFFFFF"/>
                </a:highlight>
                <a:latin typeface="Consolas"/>
                <a:ea typeface="Consolas"/>
                <a:cs typeface="Consolas"/>
                <a:sym typeface="Consolas"/>
              </a:rPr>
              <a:t>range</a:t>
            </a:r>
            <a:r>
              <a:rPr lang="ko-KR" sz="1000">
                <a:solidFill>
                  <a:srgbClr val="000000"/>
                </a:solidFill>
                <a:highlight>
                  <a:srgbClr val="FFFFFF"/>
                </a:highlight>
                <a:latin typeface="Consolas"/>
                <a:ea typeface="Consolas"/>
                <a:cs typeface="Consolas"/>
                <a:sym typeface="Consolas"/>
              </a:rPr>
              <a:t>(total_batch):</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batch_xs, batch_ys = mnist.train.next_batch(batch_size)</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feed_dict = {X: batch_xs, Y: batch_ys}</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c, _ = sess.run([cost, optimizer],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=feed_dict)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avg_cost += c / total_batch</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lang="ko-KR" sz="1000">
                <a:solidFill>
                  <a:srgbClr val="000080"/>
                </a:solidFill>
                <a:highlight>
                  <a:srgbClr val="FFFFFF"/>
                </a:highlight>
                <a:latin typeface="Consolas"/>
                <a:ea typeface="Consolas"/>
                <a:cs typeface="Consolas"/>
                <a:sym typeface="Consolas"/>
              </a:rPr>
              <a:t>print</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'Epoch:'</a:t>
            </a:r>
            <a:r>
              <a:rPr lang="ko-KR" sz="1000">
                <a:solidFill>
                  <a:srgbClr val="000000"/>
                </a:solidFill>
                <a:highlight>
                  <a:srgbClr val="FFFFFF"/>
                </a:highlight>
                <a:latin typeface="Consolas"/>
                <a:ea typeface="Consolas"/>
                <a:cs typeface="Consolas"/>
                <a:sym typeface="Consolas"/>
              </a:rPr>
              <a:t>, </a:t>
            </a:r>
            <a:r>
              <a:rPr b="1" lang="ko-KR" sz="1000">
                <a:solidFill>
                  <a:srgbClr val="008080"/>
                </a:solidFill>
                <a:highlight>
                  <a:srgbClr val="FFFFFF"/>
                </a:highlight>
                <a:latin typeface="Consolas"/>
                <a:ea typeface="Consolas"/>
                <a:cs typeface="Consolas"/>
                <a:sym typeface="Consolas"/>
              </a:rPr>
              <a:t>'%04d' </a:t>
            </a:r>
            <a:r>
              <a:rPr lang="ko-KR" sz="1000">
                <a:solidFill>
                  <a:srgbClr val="000000"/>
                </a:solidFill>
                <a:highlight>
                  <a:srgbClr val="FFFFFF"/>
                </a:highlight>
                <a:latin typeface="Consolas"/>
                <a:ea typeface="Consolas"/>
                <a:cs typeface="Consolas"/>
                <a:sym typeface="Consolas"/>
              </a:rPr>
              <a:t>% (epoch +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b="1" lang="ko-KR" sz="1000">
                <a:solidFill>
                  <a:srgbClr val="008080"/>
                </a:solidFill>
                <a:highlight>
                  <a:srgbClr val="FFFFFF"/>
                </a:highlight>
                <a:latin typeface="Consolas"/>
                <a:ea typeface="Consolas"/>
                <a:cs typeface="Consolas"/>
                <a:sym typeface="Consolas"/>
              </a:rPr>
              <a:t>'cost ='</a:t>
            </a:r>
            <a:r>
              <a:rPr lang="ko-KR" sz="1000">
                <a:solidFill>
                  <a:srgbClr val="000000"/>
                </a:solidFill>
                <a:highlight>
                  <a:srgbClr val="FFFFFF"/>
                </a:highlight>
                <a:latin typeface="Consolas"/>
                <a:ea typeface="Consolas"/>
                <a:cs typeface="Consolas"/>
                <a:sym typeface="Consolas"/>
              </a:rPr>
              <a:t>, </a:t>
            </a:r>
            <a:r>
              <a:rPr b="1" lang="ko-KR" sz="1000">
                <a:solidFill>
                  <a:srgbClr val="008080"/>
                </a:solidFill>
                <a:highlight>
                  <a:srgbClr val="FFFFFF"/>
                </a:highlight>
                <a:latin typeface="Consolas"/>
                <a:ea typeface="Consolas"/>
                <a:cs typeface="Consolas"/>
                <a:sym typeface="Consolas"/>
              </a:rPr>
              <a:t>'{:.9f}'</a:t>
            </a:r>
            <a:r>
              <a:rPr lang="ko-KR" sz="1000">
                <a:solidFill>
                  <a:srgbClr val="000000"/>
                </a:solidFill>
                <a:highlight>
                  <a:srgbClr val="FFFFFF"/>
                </a:highlight>
                <a:latin typeface="Consolas"/>
                <a:ea typeface="Consolas"/>
                <a:cs typeface="Consolas"/>
                <a:sym typeface="Consolas"/>
              </a:rPr>
              <a:t>.format(avg_cost))</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80"/>
                </a:solidFill>
                <a:highlight>
                  <a:srgbClr val="FFFFFF"/>
                </a:highlight>
                <a:latin typeface="Consolas"/>
                <a:ea typeface="Consolas"/>
                <a:cs typeface="Consolas"/>
                <a:sym typeface="Consolas"/>
              </a:rPr>
              <a:t>print</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'Learning Finished!'</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Test model and check accuracy</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correct_prediction = tf.equal(tf.argmax(hypothesis,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tf.argmax(Y,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accuracy = tf.reduce_mean(tf.cast(correct_prediction, tf.float32))</a:t>
            </a:r>
          </a:p>
          <a:p>
            <a:pPr indent="0" lvl="0" marL="0" marR="0" rtl="0" algn="l">
              <a:spcBef>
                <a:spcPts val="0"/>
              </a:spcBef>
              <a:buSzPct val="25000"/>
              <a:buNone/>
            </a:pPr>
            <a:r>
              <a:rPr lang="ko-KR" sz="1000">
                <a:solidFill>
                  <a:srgbClr val="000080"/>
                </a:solidFill>
                <a:highlight>
                  <a:srgbClr val="FFFFFF"/>
                </a:highlight>
                <a:latin typeface="Consolas"/>
                <a:ea typeface="Consolas"/>
                <a:cs typeface="Consolas"/>
                <a:sym typeface="Consolas"/>
              </a:rPr>
              <a:t>print</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'Accuracy:'</a:t>
            </a:r>
            <a:r>
              <a:rPr lang="ko-KR" sz="1000">
                <a:solidFill>
                  <a:srgbClr val="000000"/>
                </a:solidFill>
                <a:highlight>
                  <a:srgbClr val="FFFFFF"/>
                </a:highlight>
                <a:latin typeface="Consolas"/>
                <a:ea typeface="Consolas"/>
                <a:cs typeface="Consolas"/>
                <a:sym typeface="Consolas"/>
              </a:rPr>
              <a:t>, sess.run(accuracy,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mnist.test.images, Y: mnist.test.labels}))</a:t>
            </a:r>
          </a:p>
          <a:p>
            <a:pPr indent="0" lvl="0" marL="0" marR="0" rtl="0" algn="l">
              <a:spcBef>
                <a:spcPts val="0"/>
              </a:spcBef>
              <a:buNone/>
            </a:pPr>
            <a:r>
              <a:t/>
            </a:r>
            <a:endParaRPr b="1" sz="1000">
              <a:solidFill>
                <a:srgbClr val="008080"/>
              </a:solidFill>
              <a:highlight>
                <a:srgbClr val="FFFFFF"/>
              </a:highlight>
              <a:latin typeface="Consolas"/>
              <a:ea typeface="Consolas"/>
              <a:cs typeface="Consolas"/>
              <a:sym typeface="Consolas"/>
            </a:endParaRPr>
          </a:p>
        </p:txBody>
      </p:sp>
      <p:sp>
        <p:nvSpPr>
          <p:cNvPr id="1165" name="Shape 1165"/>
          <p:cNvSpPr txBox="1"/>
          <p:nvPr/>
        </p:nvSpPr>
        <p:spPr>
          <a:xfrm>
            <a:off x="6472500" y="1420000"/>
            <a:ext cx="2492999" cy="40000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0001 cost = 5.888845987</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0002 cost = 1.860620173</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0003 cost = 1.159035648</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0004 cost = 0.892340870</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0005 cost = 0.751155428</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0006 cost = 0.662484806</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0007 cost = 0.601544010</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0008 cost = 0.556526115</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0009 cost = 0.521186961</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0010 cost = 0.493068354</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0011 cost = 0.469686249</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0012 cost = 0.449967254</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0013 cost = 0.433519321</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0014 cost = 0.419000337</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Epoch: 0015 cost = 0.406490815</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Learning Finished!</a:t>
            </a:r>
          </a:p>
          <a:p>
            <a:pPr indent="0" lvl="0" marL="0" marR="0" rtl="0" algn="l">
              <a:spcBef>
                <a:spcPts val="0"/>
              </a:spcBef>
              <a:buClr>
                <a:srgbClr val="000000"/>
              </a:buClr>
              <a:buSzPct val="25000"/>
              <a:buFont typeface="Arial"/>
              <a:buNone/>
            </a:pPr>
            <a:r>
              <a:rPr b="1" lang="ko-KR" sz="1150">
                <a:solidFill>
                  <a:srgbClr val="008080"/>
                </a:solidFill>
                <a:highlight>
                  <a:srgbClr val="FFFFFF"/>
                </a:highlight>
                <a:latin typeface="Arial"/>
                <a:ea typeface="Arial"/>
                <a:cs typeface="Arial"/>
                <a:sym typeface="Arial"/>
              </a:rPr>
              <a:t>Accuracy: 0.9035</a:t>
            </a:r>
          </a:p>
        </p:txBody>
      </p:sp>
      <p:sp>
        <p:nvSpPr>
          <p:cNvPr id="1166" name="Shape 1166"/>
          <p:cNvSpPr txBox="1"/>
          <p:nvPr/>
        </p:nvSpPr>
        <p:spPr>
          <a:xfrm>
            <a:off x="3175675" y="6316800"/>
            <a:ext cx="5968200" cy="54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100" u="sng">
                <a:solidFill>
                  <a:schemeClr val="hlink"/>
                </a:solidFill>
                <a:latin typeface="Arial"/>
                <a:ea typeface="Arial"/>
                <a:cs typeface="Arial"/>
                <a:sym typeface="Arial"/>
                <a:hlinkClick r:id="rId3"/>
              </a:rPr>
              <a:t>https://github.com/hunkim/DeepLearningZeroToAll/blob/master/lab-10-1-mnist_softmax.py</a:t>
            </a:r>
            <a:r>
              <a:rPr lang="ko-KR" sz="1100">
                <a:solidFill>
                  <a:srgbClr val="000000"/>
                </a:solidFill>
                <a:latin typeface="Arial"/>
                <a:ea typeface="Arial"/>
                <a:cs typeface="Arial"/>
                <a:sym typeface="Arial"/>
              </a:rPr>
              <a:t> </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0" name="Shape 1170"/>
        <p:cNvGrpSpPr/>
        <p:nvPr/>
      </p:nvGrpSpPr>
      <p:grpSpPr>
        <a:xfrm>
          <a:off x="0" y="0"/>
          <a:ext cx="0" cy="0"/>
          <a:chOff x="0" y="0"/>
          <a:chExt cx="0" cy="0"/>
        </a:xfrm>
      </p:grpSpPr>
      <p:sp>
        <p:nvSpPr>
          <p:cNvPr id="1171" name="Shape 1171"/>
          <p:cNvSpPr/>
          <p:nvPr/>
        </p:nvSpPr>
        <p:spPr>
          <a:xfrm>
            <a:off x="3489875" y="62466"/>
            <a:ext cx="5559299" cy="803200"/>
          </a:xfrm>
          <a:prstGeom prst="rect">
            <a:avLst/>
          </a:prstGeom>
          <a:noFill/>
          <a:ln>
            <a:noFill/>
          </a:ln>
        </p:spPr>
        <p:txBody>
          <a:bodyPr anchorCtr="0" anchor="ctr" bIns="26775" lIns="26775" rIns="26775" tIns="26775">
            <a:noAutofit/>
          </a:bodyPr>
          <a:lstStyle/>
          <a:p>
            <a:pPr indent="0" lvl="0" marL="0" marR="0" rtl="0" algn="ctr">
              <a:spcBef>
                <a:spcPts val="0"/>
              </a:spcBef>
              <a:buClr>
                <a:srgbClr val="000000"/>
              </a:buClr>
              <a:buSzPct val="25000"/>
              <a:buFont typeface="Gill Sans"/>
              <a:buNone/>
            </a:pPr>
            <a:r>
              <a:rPr lang="ko-KR" sz="3400">
                <a:solidFill>
                  <a:srgbClr val="000000"/>
                </a:solidFill>
                <a:latin typeface="Gill Sans"/>
                <a:ea typeface="Gill Sans"/>
                <a:cs typeface="Gill Sans"/>
                <a:sym typeface="Gill Sans"/>
              </a:rPr>
              <a:t>NN for MNIST</a:t>
            </a:r>
          </a:p>
        </p:txBody>
      </p:sp>
      <p:sp>
        <p:nvSpPr>
          <p:cNvPr id="1172" name="Shape 1172"/>
          <p:cNvSpPr txBox="1"/>
          <p:nvPr/>
        </p:nvSpPr>
        <p:spPr>
          <a:xfrm>
            <a:off x="0" y="0"/>
            <a:ext cx="7649399" cy="6316800"/>
          </a:xfrm>
          <a:prstGeom prst="rect">
            <a:avLst/>
          </a:prstGeom>
          <a:noFill/>
          <a:ln>
            <a:noFill/>
          </a:ln>
        </p:spPr>
        <p:txBody>
          <a:bodyPr anchorCtr="0" anchor="ctr" bIns="91425" lIns="91425" rIns="91425" tIns="91425">
            <a:noAutofit/>
          </a:bodyPr>
          <a:lstStyle/>
          <a:p>
            <a:pPr indent="0" lvl="0" marL="0" marR="0" rtl="0" algn="l">
              <a:spcBef>
                <a:spcPts val="0"/>
              </a:spcBef>
              <a:buClr>
                <a:srgbClr val="000000"/>
              </a:buClr>
              <a:buSzPct val="25000"/>
              <a:buFont typeface="Arial"/>
              <a:buNone/>
            </a:pPr>
            <a:r>
              <a:rPr i="1" lang="ko-KR" sz="1200">
                <a:solidFill>
                  <a:srgbClr val="808080"/>
                </a:solidFill>
                <a:highlight>
                  <a:srgbClr val="FFFFFF"/>
                </a:highlight>
                <a:latin typeface="Consolas"/>
                <a:ea typeface="Consolas"/>
                <a:cs typeface="Consolas"/>
                <a:sym typeface="Consolas"/>
              </a:rPr>
              <a:t># input place holders</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X = tf.placeholder(tf.float32, [</a:t>
            </a:r>
            <a:r>
              <a:rPr b="1" lang="ko-KR" sz="1200">
                <a:solidFill>
                  <a:srgbClr val="000080"/>
                </a:solidFill>
                <a:highlight>
                  <a:srgbClr val="FFFFFF"/>
                </a:highlight>
                <a:latin typeface="Consolas"/>
                <a:ea typeface="Consolas"/>
                <a:cs typeface="Consolas"/>
                <a:sym typeface="Consolas"/>
              </a:rPr>
              <a:t>None</a:t>
            </a:r>
            <a:r>
              <a:rPr lang="ko-KR" sz="1200">
                <a:solidFill>
                  <a:srgbClr val="000000"/>
                </a:solidFill>
                <a:highlight>
                  <a:srgbClr val="FFFFFF"/>
                </a:highlight>
                <a:latin typeface="Consolas"/>
                <a:ea typeface="Consolas"/>
                <a:cs typeface="Consolas"/>
                <a:sym typeface="Consolas"/>
              </a:rPr>
              <a:t>, </a:t>
            </a:r>
            <a:r>
              <a:rPr lang="ko-KR" sz="1200">
                <a:solidFill>
                  <a:srgbClr val="0000FF"/>
                </a:solidFill>
                <a:highlight>
                  <a:srgbClr val="FFFFFF"/>
                </a:highlight>
                <a:latin typeface="Consolas"/>
                <a:ea typeface="Consolas"/>
                <a:cs typeface="Consolas"/>
                <a:sym typeface="Consolas"/>
              </a:rPr>
              <a:t>784</a:t>
            </a:r>
            <a:r>
              <a:rPr lang="ko-KR" sz="12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Y = tf.placeholder(tf.float32, [</a:t>
            </a:r>
            <a:r>
              <a:rPr b="1" lang="ko-KR" sz="1200">
                <a:solidFill>
                  <a:srgbClr val="000080"/>
                </a:solidFill>
                <a:highlight>
                  <a:srgbClr val="FFFFFF"/>
                </a:highlight>
                <a:latin typeface="Consolas"/>
                <a:ea typeface="Consolas"/>
                <a:cs typeface="Consolas"/>
                <a:sym typeface="Consolas"/>
              </a:rPr>
              <a:t>None</a:t>
            </a:r>
            <a:r>
              <a:rPr lang="ko-KR" sz="1200">
                <a:solidFill>
                  <a:srgbClr val="000000"/>
                </a:solidFill>
                <a:highlight>
                  <a:srgbClr val="FFFFFF"/>
                </a:highlight>
                <a:latin typeface="Consolas"/>
                <a:ea typeface="Consolas"/>
                <a:cs typeface="Consolas"/>
                <a:sym typeface="Consolas"/>
              </a:rPr>
              <a:t>, </a:t>
            </a:r>
            <a:r>
              <a:rPr lang="ko-KR" sz="1200">
                <a:solidFill>
                  <a:srgbClr val="0000FF"/>
                </a:solidFill>
                <a:highlight>
                  <a:srgbClr val="FFFFFF"/>
                </a:highlight>
                <a:latin typeface="Consolas"/>
                <a:ea typeface="Consolas"/>
                <a:cs typeface="Consolas"/>
                <a:sym typeface="Consolas"/>
              </a:rPr>
              <a:t>10</a:t>
            </a:r>
            <a:r>
              <a:rPr lang="ko-KR" sz="12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Font typeface="Arial"/>
              <a:buNone/>
            </a:pPr>
            <a:r>
              <a:t/>
            </a:r>
            <a:endParaRPr sz="12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i="1" lang="ko-KR" sz="1200">
                <a:solidFill>
                  <a:srgbClr val="808080"/>
                </a:solidFill>
                <a:highlight>
                  <a:srgbClr val="FFFFFF"/>
                </a:highlight>
                <a:latin typeface="Consolas"/>
                <a:ea typeface="Consolas"/>
                <a:cs typeface="Consolas"/>
                <a:sym typeface="Consolas"/>
              </a:rPr>
              <a:t># weights &amp; bias for nn layers</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W1 = tf.Variable(tf.random_normal([</a:t>
            </a:r>
            <a:r>
              <a:rPr lang="ko-KR" sz="1200">
                <a:solidFill>
                  <a:srgbClr val="0000FF"/>
                </a:solidFill>
                <a:highlight>
                  <a:srgbClr val="FFFFFF"/>
                </a:highlight>
                <a:latin typeface="Consolas"/>
                <a:ea typeface="Consolas"/>
                <a:cs typeface="Consolas"/>
                <a:sym typeface="Consolas"/>
              </a:rPr>
              <a:t>784</a:t>
            </a:r>
            <a:r>
              <a:rPr lang="ko-KR" sz="1200">
                <a:solidFill>
                  <a:srgbClr val="000000"/>
                </a:solidFill>
                <a:highlight>
                  <a:srgbClr val="FFFFFF"/>
                </a:highlight>
                <a:latin typeface="Consolas"/>
                <a:ea typeface="Consolas"/>
                <a:cs typeface="Consolas"/>
                <a:sym typeface="Consolas"/>
              </a:rPr>
              <a:t>, </a:t>
            </a:r>
            <a:r>
              <a:rPr lang="ko-KR" sz="1200">
                <a:solidFill>
                  <a:srgbClr val="0000FF"/>
                </a:solidFill>
                <a:highlight>
                  <a:srgbClr val="FFFFFF"/>
                </a:highlight>
                <a:latin typeface="Consolas"/>
                <a:ea typeface="Consolas"/>
                <a:cs typeface="Consolas"/>
                <a:sym typeface="Consolas"/>
              </a:rPr>
              <a:t>256</a:t>
            </a:r>
            <a:r>
              <a:rPr lang="ko-KR" sz="12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b1 = tf.Variable(tf.random_normal([</a:t>
            </a:r>
            <a:r>
              <a:rPr lang="ko-KR" sz="1200">
                <a:solidFill>
                  <a:srgbClr val="0000FF"/>
                </a:solidFill>
                <a:highlight>
                  <a:srgbClr val="FFFFFF"/>
                </a:highlight>
                <a:latin typeface="Consolas"/>
                <a:ea typeface="Consolas"/>
                <a:cs typeface="Consolas"/>
                <a:sym typeface="Consolas"/>
              </a:rPr>
              <a:t>256</a:t>
            </a:r>
            <a:r>
              <a:rPr lang="ko-KR" sz="12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L1 = tf.nn.relu(tf.matmul(X, W1) + b1)</a:t>
            </a:r>
          </a:p>
          <a:p>
            <a:pPr indent="0" lvl="0" marL="0" marR="0" rtl="0" algn="l">
              <a:spcBef>
                <a:spcPts val="0"/>
              </a:spcBef>
              <a:buClr>
                <a:srgbClr val="000000"/>
              </a:buClr>
              <a:buFont typeface="Arial"/>
              <a:buNone/>
            </a:pPr>
            <a:r>
              <a:t/>
            </a:r>
            <a:endParaRPr sz="12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W2 = tf.Variable(tf.random_normal([</a:t>
            </a:r>
            <a:r>
              <a:rPr lang="ko-KR" sz="1200">
                <a:solidFill>
                  <a:srgbClr val="0000FF"/>
                </a:solidFill>
                <a:highlight>
                  <a:srgbClr val="FFFFFF"/>
                </a:highlight>
                <a:latin typeface="Consolas"/>
                <a:ea typeface="Consolas"/>
                <a:cs typeface="Consolas"/>
                <a:sym typeface="Consolas"/>
              </a:rPr>
              <a:t>256</a:t>
            </a:r>
            <a:r>
              <a:rPr lang="ko-KR" sz="1200">
                <a:solidFill>
                  <a:srgbClr val="000000"/>
                </a:solidFill>
                <a:highlight>
                  <a:srgbClr val="FFFFFF"/>
                </a:highlight>
                <a:latin typeface="Consolas"/>
                <a:ea typeface="Consolas"/>
                <a:cs typeface="Consolas"/>
                <a:sym typeface="Consolas"/>
              </a:rPr>
              <a:t>, </a:t>
            </a:r>
            <a:r>
              <a:rPr lang="ko-KR" sz="1200">
                <a:solidFill>
                  <a:srgbClr val="0000FF"/>
                </a:solidFill>
                <a:highlight>
                  <a:srgbClr val="FFFFFF"/>
                </a:highlight>
                <a:latin typeface="Consolas"/>
                <a:ea typeface="Consolas"/>
                <a:cs typeface="Consolas"/>
                <a:sym typeface="Consolas"/>
              </a:rPr>
              <a:t>256</a:t>
            </a:r>
            <a:r>
              <a:rPr lang="ko-KR" sz="12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b2 = tf.Variable(tf.random_normal([</a:t>
            </a:r>
            <a:r>
              <a:rPr lang="ko-KR" sz="1200">
                <a:solidFill>
                  <a:srgbClr val="0000FF"/>
                </a:solidFill>
                <a:highlight>
                  <a:srgbClr val="FFFFFF"/>
                </a:highlight>
                <a:latin typeface="Consolas"/>
                <a:ea typeface="Consolas"/>
                <a:cs typeface="Consolas"/>
                <a:sym typeface="Consolas"/>
              </a:rPr>
              <a:t>256</a:t>
            </a:r>
            <a:r>
              <a:rPr lang="ko-KR" sz="12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L2 = tf.nn.relu(tf.matmul(L1, W2) + b2)</a:t>
            </a:r>
          </a:p>
          <a:p>
            <a:pPr indent="0" lvl="0" marL="0" marR="0" rtl="0" algn="l">
              <a:spcBef>
                <a:spcPts val="0"/>
              </a:spcBef>
              <a:buClr>
                <a:srgbClr val="000000"/>
              </a:buClr>
              <a:buFont typeface="Arial"/>
              <a:buNone/>
            </a:pPr>
            <a:r>
              <a:t/>
            </a:r>
            <a:endParaRPr sz="12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W3 = tf.Variable(tf.random_normal([</a:t>
            </a:r>
            <a:r>
              <a:rPr lang="ko-KR" sz="1200">
                <a:solidFill>
                  <a:srgbClr val="0000FF"/>
                </a:solidFill>
                <a:highlight>
                  <a:srgbClr val="FFFFFF"/>
                </a:highlight>
                <a:latin typeface="Consolas"/>
                <a:ea typeface="Consolas"/>
                <a:cs typeface="Consolas"/>
                <a:sym typeface="Consolas"/>
              </a:rPr>
              <a:t>256</a:t>
            </a:r>
            <a:r>
              <a:rPr lang="ko-KR" sz="1200">
                <a:solidFill>
                  <a:srgbClr val="000000"/>
                </a:solidFill>
                <a:highlight>
                  <a:srgbClr val="FFFFFF"/>
                </a:highlight>
                <a:latin typeface="Consolas"/>
                <a:ea typeface="Consolas"/>
                <a:cs typeface="Consolas"/>
                <a:sym typeface="Consolas"/>
              </a:rPr>
              <a:t>, </a:t>
            </a:r>
            <a:r>
              <a:rPr lang="ko-KR" sz="1200">
                <a:solidFill>
                  <a:srgbClr val="0000FF"/>
                </a:solidFill>
                <a:highlight>
                  <a:srgbClr val="FFFFFF"/>
                </a:highlight>
                <a:latin typeface="Consolas"/>
                <a:ea typeface="Consolas"/>
                <a:cs typeface="Consolas"/>
                <a:sym typeface="Consolas"/>
              </a:rPr>
              <a:t>10</a:t>
            </a:r>
            <a:r>
              <a:rPr lang="ko-KR" sz="12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b3 = tf.Variable(tf.random_normal([</a:t>
            </a:r>
            <a:r>
              <a:rPr lang="ko-KR" sz="1200">
                <a:solidFill>
                  <a:srgbClr val="0000FF"/>
                </a:solidFill>
                <a:highlight>
                  <a:srgbClr val="FFFFFF"/>
                </a:highlight>
                <a:latin typeface="Consolas"/>
                <a:ea typeface="Consolas"/>
                <a:cs typeface="Consolas"/>
                <a:sym typeface="Consolas"/>
              </a:rPr>
              <a:t>10</a:t>
            </a:r>
            <a:r>
              <a:rPr lang="ko-KR" sz="12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hypothesis = tf.matmul(L2, W3) + b3</a:t>
            </a:r>
          </a:p>
          <a:p>
            <a:pPr indent="0" lvl="0" marL="0" marR="0" rtl="0" algn="l">
              <a:spcBef>
                <a:spcPts val="0"/>
              </a:spcBef>
              <a:buClr>
                <a:srgbClr val="000000"/>
              </a:buClr>
              <a:buFont typeface="Arial"/>
              <a:buNone/>
            </a:pPr>
            <a:r>
              <a:t/>
            </a:r>
            <a:endParaRPr sz="12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i="1" lang="ko-KR" sz="1200">
                <a:solidFill>
                  <a:srgbClr val="808080"/>
                </a:solidFill>
                <a:highlight>
                  <a:srgbClr val="FFFFFF"/>
                </a:highlight>
                <a:latin typeface="Consolas"/>
                <a:ea typeface="Consolas"/>
                <a:cs typeface="Consolas"/>
                <a:sym typeface="Consolas"/>
              </a:rPr>
              <a:t># define cost/loss &amp; optimizer</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cost = tf.reduce_mean(tf.nn.softmax_cross_entropy_with_logits(</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   </a:t>
            </a:r>
            <a:r>
              <a:rPr lang="ko-KR" sz="1200">
                <a:solidFill>
                  <a:srgbClr val="660099"/>
                </a:solidFill>
                <a:highlight>
                  <a:srgbClr val="FFFFFF"/>
                </a:highlight>
                <a:latin typeface="Consolas"/>
                <a:ea typeface="Consolas"/>
                <a:cs typeface="Consolas"/>
                <a:sym typeface="Consolas"/>
              </a:rPr>
              <a:t>logits</a:t>
            </a:r>
            <a:r>
              <a:rPr lang="ko-KR" sz="1200">
                <a:solidFill>
                  <a:srgbClr val="000000"/>
                </a:solidFill>
                <a:highlight>
                  <a:srgbClr val="FFFFFF"/>
                </a:highlight>
                <a:latin typeface="Consolas"/>
                <a:ea typeface="Consolas"/>
                <a:cs typeface="Consolas"/>
                <a:sym typeface="Consolas"/>
              </a:rPr>
              <a:t>=hypothesis, </a:t>
            </a:r>
            <a:r>
              <a:rPr lang="ko-KR" sz="1200">
                <a:solidFill>
                  <a:srgbClr val="660099"/>
                </a:solidFill>
                <a:highlight>
                  <a:srgbClr val="FFFFFF"/>
                </a:highlight>
                <a:latin typeface="Consolas"/>
                <a:ea typeface="Consolas"/>
                <a:cs typeface="Consolas"/>
                <a:sym typeface="Consolas"/>
              </a:rPr>
              <a:t>labels</a:t>
            </a:r>
            <a:r>
              <a:rPr lang="ko-KR" sz="1200">
                <a:solidFill>
                  <a:srgbClr val="000000"/>
                </a:solidFill>
                <a:highlight>
                  <a:srgbClr val="FFFFFF"/>
                </a:highlight>
                <a:latin typeface="Consolas"/>
                <a:ea typeface="Consolas"/>
                <a:cs typeface="Consolas"/>
                <a:sym typeface="Consolas"/>
              </a:rPr>
              <a:t>=Y))</a:t>
            </a:r>
          </a:p>
          <a:p>
            <a:pPr indent="0" lvl="0" marL="0" marR="0" rtl="0" algn="l">
              <a:spcBef>
                <a:spcPts val="0"/>
              </a:spcBef>
              <a:buClr>
                <a:srgbClr val="000000"/>
              </a:buClr>
              <a:buSzPct val="25000"/>
              <a:buFont typeface="Arial"/>
              <a:buNone/>
            </a:pPr>
            <a:r>
              <a:rPr lang="ko-KR" sz="1200">
                <a:solidFill>
                  <a:srgbClr val="000000"/>
                </a:solidFill>
                <a:highlight>
                  <a:srgbClr val="FFFFFF"/>
                </a:highlight>
                <a:latin typeface="Consolas"/>
                <a:ea typeface="Consolas"/>
                <a:cs typeface="Consolas"/>
                <a:sym typeface="Consolas"/>
              </a:rPr>
              <a:t>optimizer = tf.train.AdamOptimizer(</a:t>
            </a:r>
            <a:r>
              <a:rPr lang="ko-KR" sz="1200">
                <a:solidFill>
                  <a:srgbClr val="660099"/>
                </a:solidFill>
                <a:highlight>
                  <a:srgbClr val="FFFFFF"/>
                </a:highlight>
                <a:latin typeface="Consolas"/>
                <a:ea typeface="Consolas"/>
                <a:cs typeface="Consolas"/>
                <a:sym typeface="Consolas"/>
              </a:rPr>
              <a:t>learning_rate</a:t>
            </a:r>
            <a:r>
              <a:rPr lang="ko-KR" sz="1200">
                <a:solidFill>
                  <a:srgbClr val="000000"/>
                </a:solidFill>
                <a:highlight>
                  <a:srgbClr val="FFFFFF"/>
                </a:highlight>
                <a:latin typeface="Consolas"/>
                <a:ea typeface="Consolas"/>
                <a:cs typeface="Consolas"/>
                <a:sym typeface="Consolas"/>
              </a:rPr>
              <a:t>=learning_rate).minimize(cost)</a:t>
            </a:r>
          </a:p>
          <a:p>
            <a:pPr indent="0" lvl="0" marL="0" marR="0" rtl="0" algn="l">
              <a:spcBef>
                <a:spcPts val="0"/>
              </a:spcBef>
              <a:buNone/>
            </a:pPr>
            <a:r>
              <a:t/>
            </a:r>
            <a:endParaRPr i="1" sz="1000">
              <a:solidFill>
                <a:srgbClr val="808080"/>
              </a:solidFill>
              <a:highlight>
                <a:srgbClr val="FFFFFF"/>
              </a:highlight>
              <a:latin typeface="Consolas"/>
              <a:ea typeface="Consolas"/>
              <a:cs typeface="Consolas"/>
              <a:sym typeface="Consolas"/>
            </a:endParaRPr>
          </a:p>
        </p:txBody>
      </p:sp>
      <p:sp>
        <p:nvSpPr>
          <p:cNvPr id="1173" name="Shape 1173"/>
          <p:cNvSpPr txBox="1"/>
          <p:nvPr/>
        </p:nvSpPr>
        <p:spPr>
          <a:xfrm>
            <a:off x="6158000" y="1028033"/>
            <a:ext cx="2807400" cy="4165999"/>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0001 cost = 141.207671860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0002 cost = 38.788445864</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0003 cost = 23.977515479</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0004 cost = 16.315132428</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0005 cost = 11.702554882</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0006 cost = 8.573139748</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0007 cost = 6.370995680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0008 cost = 4.537178684</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0009 cost = 3.216900532</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0010 cost = 2.329708954</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0011 cost = 1.715552875</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0012 cost = 1.189857912</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0013 cost = 0.820965160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0014 cost = 0.624131458</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0015 cost = 0.454633765</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Learning Finished!</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Accuracy: </a:t>
            </a:r>
            <a:r>
              <a:rPr b="1" lang="ko-KR" sz="1400">
                <a:solidFill>
                  <a:srgbClr val="008080"/>
                </a:solidFill>
                <a:highlight>
                  <a:srgbClr val="FFFFFF"/>
                </a:highlight>
                <a:latin typeface="Arial"/>
                <a:ea typeface="Arial"/>
                <a:cs typeface="Arial"/>
                <a:sym typeface="Arial"/>
              </a:rPr>
              <a:t>0.9455</a:t>
            </a:r>
          </a:p>
        </p:txBody>
      </p:sp>
      <p:sp>
        <p:nvSpPr>
          <p:cNvPr id="1174" name="Shape 1174"/>
          <p:cNvSpPr txBox="1"/>
          <p:nvPr/>
        </p:nvSpPr>
        <p:spPr>
          <a:xfrm>
            <a:off x="3175675" y="6316800"/>
            <a:ext cx="5968200" cy="54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100" u="sng">
                <a:solidFill>
                  <a:schemeClr val="hlink"/>
                </a:solidFill>
                <a:latin typeface="Arial"/>
                <a:ea typeface="Arial"/>
                <a:cs typeface="Arial"/>
                <a:sym typeface="Arial"/>
                <a:hlinkClick r:id="rId3"/>
              </a:rPr>
              <a:t>https://github.com/hunkim/DeepLearningZeroToAll/blob/master/lab-10-2-mnist_nn.py</a:t>
            </a:r>
            <a:r>
              <a:rPr lang="ko-KR" sz="1100">
                <a:solidFill>
                  <a:srgbClr val="000000"/>
                </a:solidFill>
                <a:latin typeface="Arial"/>
                <a:ea typeface="Arial"/>
                <a:cs typeface="Arial"/>
                <a:sym typeface="Arial"/>
              </a:rPr>
              <a:t> </a:t>
            </a:r>
          </a:p>
        </p:txBody>
      </p:sp>
      <p:sp>
        <p:nvSpPr>
          <p:cNvPr id="1175" name="Shape 1175"/>
          <p:cNvSpPr txBox="1"/>
          <p:nvPr/>
        </p:nvSpPr>
        <p:spPr>
          <a:xfrm>
            <a:off x="1805253" y="1772816"/>
            <a:ext cx="1008112" cy="307777"/>
          </a:xfrm>
          <a:prstGeom prst="rect">
            <a:avLst/>
          </a:prstGeom>
          <a:noFill/>
          <a:ln cap="flat" cmpd="sng" w="38100">
            <a:solidFill>
              <a:srgbClr val="FA684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400">
              <a:solidFill>
                <a:srgbClr val="000000"/>
              </a:solidFill>
              <a:latin typeface="Arial"/>
              <a:ea typeface="Arial"/>
              <a:cs typeface="Arial"/>
              <a:sym typeface="Arial"/>
            </a:endParaRPr>
          </a:p>
        </p:txBody>
      </p:sp>
      <p:cxnSp>
        <p:nvCxnSpPr>
          <p:cNvPr id="1176" name="Shape 1176"/>
          <p:cNvCxnSpPr/>
          <p:nvPr/>
        </p:nvCxnSpPr>
        <p:spPr>
          <a:xfrm>
            <a:off x="467543" y="2636911"/>
            <a:ext cx="2880320" cy="0"/>
          </a:xfrm>
          <a:prstGeom prst="straightConnector1">
            <a:avLst/>
          </a:prstGeom>
          <a:noFill/>
          <a:ln cap="flat" cmpd="sng" w="38100">
            <a:solidFill>
              <a:srgbClr val="FA684C"/>
            </a:solidFill>
            <a:prstDash val="solid"/>
            <a:round/>
            <a:headEnd len="med" w="med" type="none"/>
            <a:tailEnd len="med" w="med" type="none"/>
          </a:ln>
        </p:spPr>
      </p:cxnSp>
      <p:cxnSp>
        <p:nvCxnSpPr>
          <p:cNvPr id="1177" name="Shape 1177"/>
          <p:cNvCxnSpPr/>
          <p:nvPr/>
        </p:nvCxnSpPr>
        <p:spPr>
          <a:xfrm>
            <a:off x="539552" y="3356992"/>
            <a:ext cx="2880320" cy="0"/>
          </a:xfrm>
          <a:prstGeom prst="straightConnector1">
            <a:avLst/>
          </a:prstGeom>
          <a:noFill/>
          <a:ln cap="flat" cmpd="sng" w="38100">
            <a:solidFill>
              <a:srgbClr val="FA684C"/>
            </a:solidFill>
            <a:prstDash val="solid"/>
            <a:round/>
            <a:headEnd len="med" w="med" type="none"/>
            <a:tailEnd len="med" w="med" type="non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1" name="Shape 1181"/>
        <p:cNvGrpSpPr/>
        <p:nvPr/>
      </p:nvGrpSpPr>
      <p:grpSpPr>
        <a:xfrm>
          <a:off x="0" y="0"/>
          <a:ext cx="0" cy="0"/>
          <a:chOff x="0" y="0"/>
          <a:chExt cx="0" cy="0"/>
        </a:xfrm>
      </p:grpSpPr>
      <p:sp>
        <p:nvSpPr>
          <p:cNvPr id="1182" name="Shape 1182"/>
          <p:cNvSpPr txBox="1"/>
          <p:nvPr/>
        </p:nvSpPr>
        <p:spPr>
          <a:xfrm>
            <a:off x="3480475" y="6418400"/>
            <a:ext cx="5968200" cy="54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100" u="sng">
                <a:solidFill>
                  <a:schemeClr val="hlink"/>
                </a:solidFill>
                <a:latin typeface="Arial"/>
                <a:ea typeface="Arial"/>
                <a:cs typeface="Arial"/>
                <a:sym typeface="Arial"/>
                <a:hlinkClick r:id="rId3"/>
              </a:rPr>
              <a:t>http://stackoverflow.com/questions/33640581/how-to-do-xavier-initialization-on-tensorflow</a:t>
            </a:r>
            <a:r>
              <a:rPr lang="ko-KR" sz="1100">
                <a:solidFill>
                  <a:srgbClr val="783F04"/>
                </a:solidFill>
                <a:latin typeface="Arial"/>
                <a:ea typeface="Arial"/>
                <a:cs typeface="Arial"/>
                <a:sym typeface="Arial"/>
              </a:rPr>
              <a:t> </a:t>
            </a:r>
          </a:p>
        </p:txBody>
      </p:sp>
      <p:pic>
        <p:nvPicPr>
          <p:cNvPr id="1183" name="Shape 1183"/>
          <p:cNvPicPr preferRelativeResize="0"/>
          <p:nvPr/>
        </p:nvPicPr>
        <p:blipFill rotWithShape="1">
          <a:blip r:embed="rId4">
            <a:alphaModFix/>
          </a:blip>
          <a:srcRect b="0" l="0" r="0" t="0"/>
          <a:stretch/>
        </p:blipFill>
        <p:spPr>
          <a:xfrm>
            <a:off x="3829450" y="531931"/>
            <a:ext cx="5166050" cy="5944164"/>
          </a:xfrm>
          <a:prstGeom prst="rect">
            <a:avLst/>
          </a:prstGeom>
          <a:noFill/>
          <a:ln>
            <a:noFill/>
          </a:ln>
        </p:spPr>
      </p:pic>
      <p:pic>
        <p:nvPicPr>
          <p:cNvPr id="1184" name="Shape 1184"/>
          <p:cNvPicPr preferRelativeResize="0"/>
          <p:nvPr/>
        </p:nvPicPr>
        <p:blipFill rotWithShape="1">
          <a:blip r:embed="rId5">
            <a:alphaModFix/>
          </a:blip>
          <a:srcRect b="0" l="0" r="0" t="0"/>
          <a:stretch/>
        </p:blipFill>
        <p:spPr>
          <a:xfrm>
            <a:off x="0" y="6733"/>
            <a:ext cx="6085048" cy="2864064"/>
          </a:xfrm>
          <a:prstGeom prst="rect">
            <a:avLst/>
          </a:prstGeom>
          <a:noFill/>
          <a:ln cap="flat" cmpd="sng" w="9525">
            <a:solidFill>
              <a:srgbClr val="4A86E8"/>
            </a:solidFill>
            <a:prstDash val="solid"/>
            <a:round/>
            <a:headEnd len="med" w="med" type="none"/>
            <a:tailEnd len="med" w="med" type="none"/>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8" name="Shape 1188"/>
        <p:cNvGrpSpPr/>
        <p:nvPr/>
      </p:nvGrpSpPr>
      <p:grpSpPr>
        <a:xfrm>
          <a:off x="0" y="0"/>
          <a:ext cx="0" cy="0"/>
          <a:chOff x="0" y="0"/>
          <a:chExt cx="0" cy="0"/>
        </a:xfrm>
      </p:grpSpPr>
      <p:sp>
        <p:nvSpPr>
          <p:cNvPr id="1189" name="Shape 1189"/>
          <p:cNvSpPr/>
          <p:nvPr/>
        </p:nvSpPr>
        <p:spPr>
          <a:xfrm>
            <a:off x="3489875" y="62466"/>
            <a:ext cx="5559299" cy="803200"/>
          </a:xfrm>
          <a:prstGeom prst="rect">
            <a:avLst/>
          </a:prstGeom>
          <a:noFill/>
          <a:ln>
            <a:noFill/>
          </a:ln>
        </p:spPr>
        <p:txBody>
          <a:bodyPr anchorCtr="0" anchor="ctr" bIns="26775" lIns="26775" rIns="26775" tIns="26775">
            <a:noAutofit/>
          </a:bodyPr>
          <a:lstStyle/>
          <a:p>
            <a:pPr indent="0" lvl="0" marL="0" marR="0" rtl="0" algn="ctr">
              <a:spcBef>
                <a:spcPts val="0"/>
              </a:spcBef>
              <a:buClr>
                <a:srgbClr val="000000"/>
              </a:buClr>
              <a:buSzPct val="25000"/>
              <a:buFont typeface="Gill Sans"/>
              <a:buNone/>
            </a:pPr>
            <a:r>
              <a:rPr lang="ko-KR" sz="3400">
                <a:solidFill>
                  <a:srgbClr val="000000"/>
                </a:solidFill>
                <a:latin typeface="Gill Sans"/>
                <a:ea typeface="Gill Sans"/>
                <a:cs typeface="Gill Sans"/>
                <a:sym typeface="Gill Sans"/>
              </a:rPr>
              <a:t>Xavier for MNIST</a:t>
            </a:r>
          </a:p>
        </p:txBody>
      </p:sp>
      <p:sp>
        <p:nvSpPr>
          <p:cNvPr id="1190" name="Shape 1190"/>
          <p:cNvSpPr txBox="1"/>
          <p:nvPr/>
        </p:nvSpPr>
        <p:spPr>
          <a:xfrm>
            <a:off x="0" y="0"/>
            <a:ext cx="7649399" cy="6316800"/>
          </a:xfrm>
          <a:prstGeom prst="rect">
            <a:avLst/>
          </a:prstGeom>
          <a:noFill/>
          <a:ln>
            <a:noFill/>
          </a:ln>
        </p:spPr>
        <p:txBody>
          <a:bodyPr anchorCtr="0" anchor="ctr" bIns="91425" lIns="91425" rIns="91425" tIns="91425">
            <a:noAutofit/>
          </a:bodyPr>
          <a:lstStyle/>
          <a:p>
            <a:pPr indent="0" lvl="0" marL="0" marR="0" rtl="0" algn="l">
              <a:spcBef>
                <a:spcPts val="0"/>
              </a:spcBef>
              <a:buClr>
                <a:srgbClr val="000000"/>
              </a:buClr>
              <a:buSzPct val="25000"/>
              <a:buFont typeface="Arial"/>
              <a:buNone/>
            </a:pPr>
            <a:r>
              <a:rPr i="1" lang="ko-KR" sz="1150">
                <a:solidFill>
                  <a:srgbClr val="808080"/>
                </a:solidFill>
                <a:highlight>
                  <a:srgbClr val="FFFFFF"/>
                </a:highlight>
                <a:latin typeface="Consolas"/>
                <a:ea typeface="Consolas"/>
                <a:cs typeface="Consolas"/>
                <a:sym typeface="Consolas"/>
              </a:rPr>
              <a:t># input place holders</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X = tf.placeholder(tf.float32, [</a:t>
            </a:r>
            <a:r>
              <a:rPr b="1" lang="ko-KR" sz="1150">
                <a:solidFill>
                  <a:srgbClr val="000080"/>
                </a:solidFill>
                <a:highlight>
                  <a:srgbClr val="FFFFFF"/>
                </a:highlight>
                <a:latin typeface="Consolas"/>
                <a:ea typeface="Consolas"/>
                <a:cs typeface="Consolas"/>
                <a:sym typeface="Consolas"/>
              </a:rPr>
              <a:t>None</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784</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Y = tf.placeholder(tf.float32, [</a:t>
            </a:r>
            <a:r>
              <a:rPr b="1" lang="ko-KR" sz="1150">
                <a:solidFill>
                  <a:srgbClr val="000080"/>
                </a:solidFill>
                <a:highlight>
                  <a:srgbClr val="FFFFFF"/>
                </a:highlight>
                <a:latin typeface="Consolas"/>
                <a:ea typeface="Consolas"/>
                <a:cs typeface="Consolas"/>
                <a:sym typeface="Consolas"/>
              </a:rPr>
              <a:t>None</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10</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i="1" lang="ko-KR" sz="1150">
                <a:solidFill>
                  <a:srgbClr val="808080"/>
                </a:solidFill>
                <a:highlight>
                  <a:srgbClr val="FFFFFF"/>
                </a:highlight>
                <a:latin typeface="Consolas"/>
                <a:ea typeface="Consolas"/>
                <a:cs typeface="Consolas"/>
                <a:sym typeface="Consolas"/>
              </a:rPr>
              <a:t># weights &amp; bias for nn layers</a:t>
            </a:r>
          </a:p>
          <a:p>
            <a:pPr indent="0" lvl="0" marL="0" marR="0" rtl="0" algn="l">
              <a:spcBef>
                <a:spcPts val="0"/>
              </a:spcBef>
              <a:buClr>
                <a:srgbClr val="000000"/>
              </a:buClr>
              <a:buSzPct val="25000"/>
              <a:buFont typeface="Arial"/>
              <a:buNone/>
            </a:pPr>
            <a:r>
              <a:rPr i="1" lang="ko-KR" sz="1150">
                <a:solidFill>
                  <a:srgbClr val="808080"/>
                </a:solidFill>
                <a:highlight>
                  <a:srgbClr val="FFFFFF"/>
                </a:highlight>
                <a:latin typeface="Consolas"/>
                <a:ea typeface="Consolas"/>
                <a:cs typeface="Consolas"/>
                <a:sym typeface="Consolas"/>
              </a:rPr>
              <a:t># http://stackoverflow.com/questions/33640581</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W1 = tf.get_variable(</a:t>
            </a:r>
            <a:r>
              <a:rPr b="1" lang="ko-KR" sz="1150">
                <a:solidFill>
                  <a:srgbClr val="008080"/>
                </a:solidFill>
                <a:highlight>
                  <a:srgbClr val="FFFFFF"/>
                </a:highlight>
                <a:latin typeface="Consolas"/>
                <a:ea typeface="Consolas"/>
                <a:cs typeface="Consolas"/>
                <a:sym typeface="Consolas"/>
              </a:rPr>
              <a:t>"W1"</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shape</a:t>
            </a:r>
            <a:r>
              <a:rPr lang="ko-KR" sz="1150">
                <a:solidFill>
                  <a:srgbClr val="000000"/>
                </a:solidFill>
                <a:highlight>
                  <a:srgbClr val="FFFFFF"/>
                </a:highlight>
                <a:latin typeface="Consolas"/>
                <a:ea typeface="Consolas"/>
                <a:cs typeface="Consolas"/>
                <a:sym typeface="Consolas"/>
              </a:rPr>
              <a:t>=[</a:t>
            </a:r>
            <a:r>
              <a:rPr lang="ko-KR" sz="1150">
                <a:solidFill>
                  <a:srgbClr val="0000FF"/>
                </a:solidFill>
                <a:highlight>
                  <a:srgbClr val="FFFFFF"/>
                </a:highlight>
                <a:latin typeface="Consolas"/>
                <a:ea typeface="Consolas"/>
                <a:cs typeface="Consolas"/>
                <a:sym typeface="Consolas"/>
              </a:rPr>
              <a:t>784</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initializer</a:t>
            </a:r>
            <a:r>
              <a:rPr lang="ko-KR" sz="1150">
                <a:solidFill>
                  <a:srgbClr val="000000"/>
                </a:solidFill>
                <a:highlight>
                  <a:srgbClr val="FFFFFF"/>
                </a:highlight>
                <a:latin typeface="Consolas"/>
                <a:ea typeface="Consolas"/>
                <a:cs typeface="Consolas"/>
                <a:sym typeface="Consolas"/>
              </a:rPr>
              <a:t>=</a:t>
            </a:r>
            <a:r>
              <a:rPr b="1" lang="ko-KR" sz="1150">
                <a:solidFill>
                  <a:srgbClr val="000000"/>
                </a:solidFill>
                <a:highlight>
                  <a:srgbClr val="FFFFFF"/>
                </a:highlight>
                <a:latin typeface="Consolas"/>
                <a:ea typeface="Consolas"/>
                <a:cs typeface="Consolas"/>
                <a:sym typeface="Consolas"/>
              </a:rPr>
              <a:t>tf.contrib.layers.xavier_initializer()</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b1 = tf.Variable(tf.random_normal([</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L1 = tf.nn.relu(tf.matmul(X, W1) + b1)</a:t>
            </a:r>
          </a:p>
          <a:p>
            <a:pPr indent="0" lvl="0" marL="0" marR="0" rtl="0" algn="l">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W2 = tf.get_variable(</a:t>
            </a:r>
            <a:r>
              <a:rPr b="1" lang="ko-KR" sz="1150">
                <a:solidFill>
                  <a:srgbClr val="008080"/>
                </a:solidFill>
                <a:highlight>
                  <a:srgbClr val="FFFFFF"/>
                </a:highlight>
                <a:latin typeface="Consolas"/>
                <a:ea typeface="Consolas"/>
                <a:cs typeface="Consolas"/>
                <a:sym typeface="Consolas"/>
              </a:rPr>
              <a:t>"W2"</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shape</a:t>
            </a:r>
            <a:r>
              <a:rPr lang="ko-KR" sz="1150">
                <a:solidFill>
                  <a:srgbClr val="000000"/>
                </a:solidFill>
                <a:highlight>
                  <a:srgbClr val="FFFFFF"/>
                </a:highlight>
                <a:latin typeface="Consolas"/>
                <a:ea typeface="Consolas"/>
                <a:cs typeface="Consolas"/>
                <a:sym typeface="Consolas"/>
              </a:rPr>
              <a:t>=[</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initializer</a:t>
            </a:r>
            <a:r>
              <a:rPr lang="ko-KR" sz="1150">
                <a:solidFill>
                  <a:srgbClr val="000000"/>
                </a:solidFill>
                <a:highlight>
                  <a:srgbClr val="FFFFFF"/>
                </a:highlight>
                <a:latin typeface="Consolas"/>
                <a:ea typeface="Consolas"/>
                <a:cs typeface="Consolas"/>
                <a:sym typeface="Consolas"/>
              </a:rPr>
              <a:t>=</a:t>
            </a:r>
            <a:r>
              <a:rPr b="1" lang="ko-KR" sz="1150">
                <a:solidFill>
                  <a:srgbClr val="000000"/>
                </a:solidFill>
                <a:highlight>
                  <a:srgbClr val="FFFFFF"/>
                </a:highlight>
                <a:latin typeface="Consolas"/>
                <a:ea typeface="Consolas"/>
                <a:cs typeface="Consolas"/>
                <a:sym typeface="Consolas"/>
              </a:rPr>
              <a:t>tf.contrib.layers.xavier_initializer()</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b2 = tf.Variable(tf.random_normal([</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L2 = tf.nn.relu(tf.matmul(L1, W2) + b2)</a:t>
            </a:r>
          </a:p>
          <a:p>
            <a:pPr indent="0" lvl="0" marL="0" marR="0" rtl="0" algn="l">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W3 = tf.get_variable(</a:t>
            </a:r>
            <a:r>
              <a:rPr b="1" lang="ko-KR" sz="1150">
                <a:solidFill>
                  <a:srgbClr val="008080"/>
                </a:solidFill>
                <a:highlight>
                  <a:srgbClr val="FFFFFF"/>
                </a:highlight>
                <a:latin typeface="Consolas"/>
                <a:ea typeface="Consolas"/>
                <a:cs typeface="Consolas"/>
                <a:sym typeface="Consolas"/>
              </a:rPr>
              <a:t>"W3"</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shape</a:t>
            </a:r>
            <a:r>
              <a:rPr lang="ko-KR" sz="1150">
                <a:solidFill>
                  <a:srgbClr val="000000"/>
                </a:solidFill>
                <a:highlight>
                  <a:srgbClr val="FFFFFF"/>
                </a:highlight>
                <a:latin typeface="Consolas"/>
                <a:ea typeface="Consolas"/>
                <a:cs typeface="Consolas"/>
                <a:sym typeface="Consolas"/>
              </a:rPr>
              <a:t>=[</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10</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initializer</a:t>
            </a:r>
            <a:r>
              <a:rPr lang="ko-KR" sz="1150">
                <a:solidFill>
                  <a:srgbClr val="000000"/>
                </a:solidFill>
                <a:highlight>
                  <a:srgbClr val="FFFFFF"/>
                </a:highlight>
                <a:latin typeface="Consolas"/>
                <a:ea typeface="Consolas"/>
                <a:cs typeface="Consolas"/>
                <a:sym typeface="Consolas"/>
              </a:rPr>
              <a:t>=</a:t>
            </a:r>
            <a:r>
              <a:rPr b="1" lang="ko-KR" sz="1150">
                <a:solidFill>
                  <a:srgbClr val="000000"/>
                </a:solidFill>
                <a:highlight>
                  <a:srgbClr val="FFFFFF"/>
                </a:highlight>
                <a:latin typeface="Consolas"/>
                <a:ea typeface="Consolas"/>
                <a:cs typeface="Consolas"/>
                <a:sym typeface="Consolas"/>
              </a:rPr>
              <a:t>tf.contrib.layers.xavier_initializer()</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b3 = tf.Variable(tf.random_normal([</a:t>
            </a:r>
            <a:r>
              <a:rPr lang="ko-KR" sz="1150">
                <a:solidFill>
                  <a:srgbClr val="0000FF"/>
                </a:solidFill>
                <a:highlight>
                  <a:srgbClr val="FFFFFF"/>
                </a:highlight>
                <a:latin typeface="Consolas"/>
                <a:ea typeface="Consolas"/>
                <a:cs typeface="Consolas"/>
                <a:sym typeface="Consolas"/>
              </a:rPr>
              <a:t>10</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hypothesis = tf.matmul(L2, W3) + b3</a:t>
            </a:r>
          </a:p>
          <a:p>
            <a:pPr indent="0" lvl="0" marL="0" marR="0" rtl="0" algn="l">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i="1" lang="ko-KR" sz="1150">
                <a:solidFill>
                  <a:srgbClr val="808080"/>
                </a:solidFill>
                <a:highlight>
                  <a:srgbClr val="FFFFFF"/>
                </a:highlight>
                <a:latin typeface="Consolas"/>
                <a:ea typeface="Consolas"/>
                <a:cs typeface="Consolas"/>
                <a:sym typeface="Consolas"/>
              </a:rPr>
              <a:t># define cost/loss &amp; optimizer</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cost = tf.reduce_mean(tf.nn.softmax_cross_entropy_with_logits(</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logits</a:t>
            </a:r>
            <a:r>
              <a:rPr lang="ko-KR" sz="1150">
                <a:solidFill>
                  <a:srgbClr val="000000"/>
                </a:solidFill>
                <a:highlight>
                  <a:srgbClr val="FFFFFF"/>
                </a:highlight>
                <a:latin typeface="Consolas"/>
                <a:ea typeface="Consolas"/>
                <a:cs typeface="Consolas"/>
                <a:sym typeface="Consolas"/>
              </a:rPr>
              <a:t>=hypothesis, </a:t>
            </a:r>
            <a:r>
              <a:rPr lang="ko-KR" sz="1150">
                <a:solidFill>
                  <a:srgbClr val="660099"/>
                </a:solidFill>
                <a:highlight>
                  <a:srgbClr val="FFFFFF"/>
                </a:highlight>
                <a:latin typeface="Consolas"/>
                <a:ea typeface="Consolas"/>
                <a:cs typeface="Consolas"/>
                <a:sym typeface="Consolas"/>
              </a:rPr>
              <a:t>labels</a:t>
            </a:r>
            <a:r>
              <a:rPr lang="ko-KR" sz="1150">
                <a:solidFill>
                  <a:srgbClr val="000000"/>
                </a:solidFill>
                <a:highlight>
                  <a:srgbClr val="FFFFFF"/>
                </a:highlight>
                <a:latin typeface="Consolas"/>
                <a:ea typeface="Consolas"/>
                <a:cs typeface="Consolas"/>
                <a:sym typeface="Consolas"/>
              </a:rPr>
              <a:t>=Y))</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optimizer = tf.train.AdamOptimizer(</a:t>
            </a:r>
            <a:r>
              <a:rPr lang="ko-KR" sz="1150">
                <a:solidFill>
                  <a:srgbClr val="660099"/>
                </a:solidFill>
                <a:highlight>
                  <a:srgbClr val="FFFFFF"/>
                </a:highlight>
                <a:latin typeface="Consolas"/>
                <a:ea typeface="Consolas"/>
                <a:cs typeface="Consolas"/>
                <a:sym typeface="Consolas"/>
              </a:rPr>
              <a:t>learning_rate</a:t>
            </a:r>
            <a:r>
              <a:rPr lang="ko-KR" sz="1150">
                <a:solidFill>
                  <a:srgbClr val="000000"/>
                </a:solidFill>
                <a:highlight>
                  <a:srgbClr val="FFFFFF"/>
                </a:highlight>
                <a:latin typeface="Consolas"/>
                <a:ea typeface="Consolas"/>
                <a:cs typeface="Consolas"/>
                <a:sym typeface="Consolas"/>
              </a:rPr>
              <a:t>=learning_rate).minimize(cost)</a:t>
            </a:r>
          </a:p>
          <a:p>
            <a:pPr indent="0" lvl="0" marL="0" marR="0" rtl="0" algn="l">
              <a:spcBef>
                <a:spcPts val="0"/>
              </a:spcBef>
              <a:buNone/>
            </a:pPr>
            <a:r>
              <a:t/>
            </a:r>
            <a:endParaRPr i="1" sz="1200">
              <a:solidFill>
                <a:srgbClr val="808080"/>
              </a:solidFill>
              <a:highlight>
                <a:srgbClr val="FFFFFF"/>
              </a:highlight>
              <a:latin typeface="Consolas"/>
              <a:ea typeface="Consolas"/>
              <a:cs typeface="Consolas"/>
              <a:sym typeface="Consolas"/>
            </a:endParaRPr>
          </a:p>
        </p:txBody>
      </p:sp>
      <p:sp>
        <p:nvSpPr>
          <p:cNvPr id="1191" name="Shape 1191"/>
          <p:cNvSpPr txBox="1"/>
          <p:nvPr/>
        </p:nvSpPr>
        <p:spPr>
          <a:xfrm>
            <a:off x="6158000" y="1028033"/>
            <a:ext cx="2807400" cy="4165999"/>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0001 cost = 0.301498963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0002 cost = 0.107252513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0003 cost = 0.064888892</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0004 cost = 0.044463030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0005 cost = 0.029951642</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0006 cost = 0.020663404</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0007 cost = 0.015853033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0008 cost = 0.011764387</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0009 cost = 0.008598264</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0010 cost = 0.007383116</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0011 cost = 0.006839140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0012 cost = 0.004672963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0013 cost = 0.003979437</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0014 cost = 0.002714260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0015 cost = 0.004707661</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Learning Finished!</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Accuracy: </a:t>
            </a:r>
            <a:r>
              <a:rPr b="1" lang="ko-KR" sz="1800">
                <a:solidFill>
                  <a:srgbClr val="008080"/>
                </a:solidFill>
                <a:highlight>
                  <a:srgbClr val="FFFFFF"/>
                </a:highlight>
                <a:latin typeface="Arial"/>
                <a:ea typeface="Arial"/>
                <a:cs typeface="Arial"/>
                <a:sym typeface="Arial"/>
              </a:rPr>
              <a:t>0.9783 </a:t>
            </a:r>
          </a:p>
        </p:txBody>
      </p:sp>
      <p:sp>
        <p:nvSpPr>
          <p:cNvPr id="1192" name="Shape 1192"/>
          <p:cNvSpPr txBox="1"/>
          <p:nvPr/>
        </p:nvSpPr>
        <p:spPr>
          <a:xfrm>
            <a:off x="3175675" y="6316800"/>
            <a:ext cx="5968200" cy="54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100" u="sng">
                <a:solidFill>
                  <a:schemeClr val="hlink"/>
                </a:solidFill>
                <a:latin typeface="Arial"/>
                <a:ea typeface="Arial"/>
                <a:cs typeface="Arial"/>
                <a:sym typeface="Arial"/>
                <a:hlinkClick r:id="rId3"/>
              </a:rPr>
              <a:t>https://github.com/hunkim/DeepLearningZeroToAll/blob/master/lab-10-3-mnist_nn_xavier.py</a:t>
            </a:r>
            <a:r>
              <a:rPr lang="ko-KR" sz="1100">
                <a:solidFill>
                  <a:srgbClr val="000000"/>
                </a:solidFill>
                <a:latin typeface="Arial"/>
                <a:ea typeface="Arial"/>
                <a:cs typeface="Arial"/>
                <a:sym typeface="Arial"/>
              </a:rPr>
              <a:t> </a:t>
            </a:r>
          </a:p>
        </p:txBody>
      </p:sp>
      <p:cxnSp>
        <p:nvCxnSpPr>
          <p:cNvPr id="1193" name="Shape 1193"/>
          <p:cNvCxnSpPr/>
          <p:nvPr/>
        </p:nvCxnSpPr>
        <p:spPr>
          <a:xfrm>
            <a:off x="1763688" y="2276872"/>
            <a:ext cx="4032448" cy="0"/>
          </a:xfrm>
          <a:prstGeom prst="straightConnector1">
            <a:avLst/>
          </a:prstGeom>
          <a:noFill/>
          <a:ln cap="flat" cmpd="sng" w="38100">
            <a:solidFill>
              <a:srgbClr val="FA684C"/>
            </a:solidFill>
            <a:prstDash val="solid"/>
            <a:round/>
            <a:headEnd len="med" w="med" type="none"/>
            <a:tailEnd len="med" w="med" type="none"/>
          </a:ln>
        </p:spPr>
      </p:cxn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7" name="Shape 1197"/>
        <p:cNvGrpSpPr/>
        <p:nvPr/>
      </p:nvGrpSpPr>
      <p:grpSpPr>
        <a:xfrm>
          <a:off x="0" y="0"/>
          <a:ext cx="0" cy="0"/>
          <a:chOff x="0" y="0"/>
          <a:chExt cx="0" cy="0"/>
        </a:xfrm>
      </p:grpSpPr>
      <p:sp>
        <p:nvSpPr>
          <p:cNvPr id="1198" name="Shape 1198"/>
          <p:cNvSpPr/>
          <p:nvPr/>
        </p:nvSpPr>
        <p:spPr>
          <a:xfrm>
            <a:off x="3489875" y="62466"/>
            <a:ext cx="5559299" cy="803200"/>
          </a:xfrm>
          <a:prstGeom prst="rect">
            <a:avLst/>
          </a:prstGeom>
          <a:noFill/>
          <a:ln>
            <a:noFill/>
          </a:ln>
        </p:spPr>
        <p:txBody>
          <a:bodyPr anchorCtr="0" anchor="ctr" bIns="26775" lIns="26775" rIns="26775" tIns="26775">
            <a:noAutofit/>
          </a:bodyPr>
          <a:lstStyle/>
          <a:p>
            <a:pPr indent="0" lvl="0" marL="0" marR="0" rtl="0" algn="ctr">
              <a:spcBef>
                <a:spcPts val="0"/>
              </a:spcBef>
              <a:buClr>
                <a:srgbClr val="000000"/>
              </a:buClr>
              <a:buSzPct val="25000"/>
              <a:buFont typeface="Gill Sans"/>
              <a:buNone/>
            </a:pPr>
            <a:r>
              <a:rPr lang="ko-KR" sz="3400">
                <a:solidFill>
                  <a:srgbClr val="000000"/>
                </a:solidFill>
                <a:latin typeface="Gill Sans"/>
                <a:ea typeface="Gill Sans"/>
                <a:cs typeface="Gill Sans"/>
                <a:sym typeface="Gill Sans"/>
              </a:rPr>
              <a:t>Xavier for MNIST</a:t>
            </a:r>
          </a:p>
        </p:txBody>
      </p:sp>
      <p:sp>
        <p:nvSpPr>
          <p:cNvPr id="1199" name="Shape 1199"/>
          <p:cNvSpPr txBox="1"/>
          <p:nvPr/>
        </p:nvSpPr>
        <p:spPr>
          <a:xfrm>
            <a:off x="0" y="0"/>
            <a:ext cx="7649399" cy="6316800"/>
          </a:xfrm>
          <a:prstGeom prst="rect">
            <a:avLst/>
          </a:prstGeom>
          <a:noFill/>
          <a:ln>
            <a:noFill/>
          </a:ln>
        </p:spPr>
        <p:txBody>
          <a:bodyPr anchorCtr="0" anchor="ctr" bIns="91425" lIns="91425" rIns="91425" tIns="91425">
            <a:noAutofit/>
          </a:bodyPr>
          <a:lstStyle/>
          <a:p>
            <a:pPr indent="0" lvl="0" marL="0" marR="0" rtl="0" algn="l">
              <a:spcBef>
                <a:spcPts val="0"/>
              </a:spcBef>
              <a:buClr>
                <a:srgbClr val="000000"/>
              </a:buClr>
              <a:buSzPct val="25000"/>
              <a:buFont typeface="Arial"/>
              <a:buNone/>
            </a:pPr>
            <a:r>
              <a:rPr i="1" lang="ko-KR" sz="1150">
                <a:solidFill>
                  <a:srgbClr val="808080"/>
                </a:solidFill>
                <a:highlight>
                  <a:srgbClr val="FFFFFF"/>
                </a:highlight>
                <a:latin typeface="Consolas"/>
                <a:ea typeface="Consolas"/>
                <a:cs typeface="Consolas"/>
                <a:sym typeface="Consolas"/>
              </a:rPr>
              <a:t># input place holders</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X = tf.placeholder(tf.float32, [</a:t>
            </a:r>
            <a:r>
              <a:rPr b="1" lang="ko-KR" sz="1150">
                <a:solidFill>
                  <a:srgbClr val="000080"/>
                </a:solidFill>
                <a:highlight>
                  <a:srgbClr val="FFFFFF"/>
                </a:highlight>
                <a:latin typeface="Consolas"/>
                <a:ea typeface="Consolas"/>
                <a:cs typeface="Consolas"/>
                <a:sym typeface="Consolas"/>
              </a:rPr>
              <a:t>None</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784</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Y = tf.placeholder(tf.float32, [</a:t>
            </a:r>
            <a:r>
              <a:rPr b="1" lang="ko-KR" sz="1150">
                <a:solidFill>
                  <a:srgbClr val="000080"/>
                </a:solidFill>
                <a:highlight>
                  <a:srgbClr val="FFFFFF"/>
                </a:highlight>
                <a:latin typeface="Consolas"/>
                <a:ea typeface="Consolas"/>
                <a:cs typeface="Consolas"/>
                <a:sym typeface="Consolas"/>
              </a:rPr>
              <a:t>None</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10</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i="1" lang="ko-KR" sz="1150">
                <a:solidFill>
                  <a:srgbClr val="808080"/>
                </a:solidFill>
                <a:highlight>
                  <a:srgbClr val="FFFFFF"/>
                </a:highlight>
                <a:latin typeface="Consolas"/>
                <a:ea typeface="Consolas"/>
                <a:cs typeface="Consolas"/>
                <a:sym typeface="Consolas"/>
              </a:rPr>
              <a:t># weights &amp; bias for nn layers</a:t>
            </a:r>
          </a:p>
          <a:p>
            <a:pPr indent="0" lvl="0" marL="0" marR="0" rtl="0" algn="l">
              <a:spcBef>
                <a:spcPts val="0"/>
              </a:spcBef>
              <a:buClr>
                <a:srgbClr val="000000"/>
              </a:buClr>
              <a:buSzPct val="25000"/>
              <a:buFont typeface="Arial"/>
              <a:buNone/>
            </a:pPr>
            <a:r>
              <a:rPr i="1" lang="ko-KR" sz="1150">
                <a:solidFill>
                  <a:srgbClr val="808080"/>
                </a:solidFill>
                <a:highlight>
                  <a:srgbClr val="FFFFFF"/>
                </a:highlight>
                <a:latin typeface="Consolas"/>
                <a:ea typeface="Consolas"/>
                <a:cs typeface="Consolas"/>
                <a:sym typeface="Consolas"/>
              </a:rPr>
              <a:t># http://stackoverflow.com/questions/33640581</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W1 = tf.get_variable(</a:t>
            </a:r>
            <a:r>
              <a:rPr b="1" lang="ko-KR" sz="1150">
                <a:solidFill>
                  <a:srgbClr val="008080"/>
                </a:solidFill>
                <a:highlight>
                  <a:srgbClr val="FFFFFF"/>
                </a:highlight>
                <a:latin typeface="Consolas"/>
                <a:ea typeface="Consolas"/>
                <a:cs typeface="Consolas"/>
                <a:sym typeface="Consolas"/>
              </a:rPr>
              <a:t>"W1"</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shape</a:t>
            </a:r>
            <a:r>
              <a:rPr lang="ko-KR" sz="1150">
                <a:solidFill>
                  <a:srgbClr val="000000"/>
                </a:solidFill>
                <a:highlight>
                  <a:srgbClr val="FFFFFF"/>
                </a:highlight>
                <a:latin typeface="Consolas"/>
                <a:ea typeface="Consolas"/>
                <a:cs typeface="Consolas"/>
                <a:sym typeface="Consolas"/>
              </a:rPr>
              <a:t>=[</a:t>
            </a:r>
            <a:r>
              <a:rPr lang="ko-KR" sz="1150">
                <a:solidFill>
                  <a:srgbClr val="0000FF"/>
                </a:solidFill>
                <a:highlight>
                  <a:srgbClr val="FFFFFF"/>
                </a:highlight>
                <a:latin typeface="Consolas"/>
                <a:ea typeface="Consolas"/>
                <a:cs typeface="Consolas"/>
                <a:sym typeface="Consolas"/>
              </a:rPr>
              <a:t>784</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initializer</a:t>
            </a:r>
            <a:r>
              <a:rPr lang="ko-KR" sz="1150">
                <a:solidFill>
                  <a:srgbClr val="000000"/>
                </a:solidFill>
                <a:highlight>
                  <a:srgbClr val="FFFFFF"/>
                </a:highlight>
                <a:latin typeface="Consolas"/>
                <a:ea typeface="Consolas"/>
                <a:cs typeface="Consolas"/>
                <a:sym typeface="Consolas"/>
              </a:rPr>
              <a:t>=</a:t>
            </a:r>
            <a:r>
              <a:rPr b="1" lang="ko-KR" sz="1150">
                <a:solidFill>
                  <a:srgbClr val="000000"/>
                </a:solidFill>
                <a:highlight>
                  <a:srgbClr val="FFFFFF"/>
                </a:highlight>
                <a:latin typeface="Consolas"/>
                <a:ea typeface="Consolas"/>
                <a:cs typeface="Consolas"/>
                <a:sym typeface="Consolas"/>
              </a:rPr>
              <a:t>tf.contrib.layers.xavier_initializer()</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b1 = tf.Variable(tf.random_normal([</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L1 = tf.nn.relu(tf.matmul(X, W1) + b1)</a:t>
            </a:r>
          </a:p>
          <a:p>
            <a:pPr indent="0" lvl="0" marL="0" marR="0" rtl="0" algn="l">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W2 = tf.get_variable(</a:t>
            </a:r>
            <a:r>
              <a:rPr b="1" lang="ko-KR" sz="1150">
                <a:solidFill>
                  <a:srgbClr val="008080"/>
                </a:solidFill>
                <a:highlight>
                  <a:srgbClr val="FFFFFF"/>
                </a:highlight>
                <a:latin typeface="Consolas"/>
                <a:ea typeface="Consolas"/>
                <a:cs typeface="Consolas"/>
                <a:sym typeface="Consolas"/>
              </a:rPr>
              <a:t>"W2"</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shape</a:t>
            </a:r>
            <a:r>
              <a:rPr lang="ko-KR" sz="1150">
                <a:solidFill>
                  <a:srgbClr val="000000"/>
                </a:solidFill>
                <a:highlight>
                  <a:srgbClr val="FFFFFF"/>
                </a:highlight>
                <a:latin typeface="Consolas"/>
                <a:ea typeface="Consolas"/>
                <a:cs typeface="Consolas"/>
                <a:sym typeface="Consolas"/>
              </a:rPr>
              <a:t>=[</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initializer</a:t>
            </a:r>
            <a:r>
              <a:rPr lang="ko-KR" sz="1150">
                <a:solidFill>
                  <a:srgbClr val="000000"/>
                </a:solidFill>
                <a:highlight>
                  <a:srgbClr val="FFFFFF"/>
                </a:highlight>
                <a:latin typeface="Consolas"/>
                <a:ea typeface="Consolas"/>
                <a:cs typeface="Consolas"/>
                <a:sym typeface="Consolas"/>
              </a:rPr>
              <a:t>=</a:t>
            </a:r>
            <a:r>
              <a:rPr b="1" lang="ko-KR" sz="1150">
                <a:solidFill>
                  <a:srgbClr val="000000"/>
                </a:solidFill>
                <a:highlight>
                  <a:srgbClr val="FFFFFF"/>
                </a:highlight>
                <a:latin typeface="Consolas"/>
                <a:ea typeface="Consolas"/>
                <a:cs typeface="Consolas"/>
                <a:sym typeface="Consolas"/>
              </a:rPr>
              <a:t>tf.contrib.layers.xavier_initializer()</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b2 = tf.Variable(tf.random_normal([</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L2 = tf.nn.relu(tf.matmul(L1, W2) + b2)</a:t>
            </a:r>
          </a:p>
          <a:p>
            <a:pPr indent="0" lvl="0" marL="0" marR="0" rtl="0" algn="l">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W3 = tf.get_variable(</a:t>
            </a:r>
            <a:r>
              <a:rPr b="1" lang="ko-KR" sz="1150">
                <a:solidFill>
                  <a:srgbClr val="008080"/>
                </a:solidFill>
                <a:highlight>
                  <a:srgbClr val="FFFFFF"/>
                </a:highlight>
                <a:latin typeface="Consolas"/>
                <a:ea typeface="Consolas"/>
                <a:cs typeface="Consolas"/>
                <a:sym typeface="Consolas"/>
              </a:rPr>
              <a:t>"W3"</a:t>
            </a: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shape</a:t>
            </a:r>
            <a:r>
              <a:rPr lang="ko-KR" sz="1150">
                <a:solidFill>
                  <a:srgbClr val="000000"/>
                </a:solidFill>
                <a:highlight>
                  <a:srgbClr val="FFFFFF"/>
                </a:highlight>
                <a:latin typeface="Consolas"/>
                <a:ea typeface="Consolas"/>
                <a:cs typeface="Consolas"/>
                <a:sym typeface="Consolas"/>
              </a:rPr>
              <a:t>=[</a:t>
            </a:r>
            <a:r>
              <a:rPr lang="ko-KR" sz="1150">
                <a:solidFill>
                  <a:srgbClr val="0000FF"/>
                </a:solidFill>
                <a:highlight>
                  <a:srgbClr val="FFFFFF"/>
                </a:highlight>
                <a:latin typeface="Consolas"/>
                <a:ea typeface="Consolas"/>
                <a:cs typeface="Consolas"/>
                <a:sym typeface="Consolas"/>
              </a:rPr>
              <a:t>256</a:t>
            </a:r>
            <a:r>
              <a:rPr lang="ko-KR" sz="1150">
                <a:solidFill>
                  <a:srgbClr val="000000"/>
                </a:solidFill>
                <a:highlight>
                  <a:srgbClr val="FFFFFF"/>
                </a:highlight>
                <a:latin typeface="Consolas"/>
                <a:ea typeface="Consolas"/>
                <a:cs typeface="Consolas"/>
                <a:sym typeface="Consolas"/>
              </a:rPr>
              <a:t>, </a:t>
            </a:r>
            <a:r>
              <a:rPr lang="ko-KR" sz="1150">
                <a:solidFill>
                  <a:srgbClr val="0000FF"/>
                </a:solidFill>
                <a:highlight>
                  <a:srgbClr val="FFFFFF"/>
                </a:highlight>
                <a:latin typeface="Consolas"/>
                <a:ea typeface="Consolas"/>
                <a:cs typeface="Consolas"/>
                <a:sym typeface="Consolas"/>
              </a:rPr>
              <a:t>10</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initializer</a:t>
            </a:r>
            <a:r>
              <a:rPr lang="ko-KR" sz="1150">
                <a:solidFill>
                  <a:srgbClr val="000000"/>
                </a:solidFill>
                <a:highlight>
                  <a:srgbClr val="FFFFFF"/>
                </a:highlight>
                <a:latin typeface="Consolas"/>
                <a:ea typeface="Consolas"/>
                <a:cs typeface="Consolas"/>
                <a:sym typeface="Consolas"/>
              </a:rPr>
              <a:t>=</a:t>
            </a:r>
            <a:r>
              <a:rPr b="1" lang="ko-KR" sz="1150">
                <a:solidFill>
                  <a:srgbClr val="000000"/>
                </a:solidFill>
                <a:highlight>
                  <a:srgbClr val="FFFFFF"/>
                </a:highlight>
                <a:latin typeface="Consolas"/>
                <a:ea typeface="Consolas"/>
                <a:cs typeface="Consolas"/>
                <a:sym typeface="Consolas"/>
              </a:rPr>
              <a:t>tf.contrib.layers.xavier_initializer()</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b3 = tf.Variable(tf.random_normal([</a:t>
            </a:r>
            <a:r>
              <a:rPr lang="ko-KR" sz="1150">
                <a:solidFill>
                  <a:srgbClr val="0000FF"/>
                </a:solidFill>
                <a:highlight>
                  <a:srgbClr val="FFFFFF"/>
                </a:highlight>
                <a:latin typeface="Consolas"/>
                <a:ea typeface="Consolas"/>
                <a:cs typeface="Consolas"/>
                <a:sym typeface="Consolas"/>
              </a:rPr>
              <a:t>10</a:t>
            </a:r>
            <a:r>
              <a:rPr lang="ko-KR" sz="115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hypothesis = tf.matmul(L2, W3) + b3</a:t>
            </a:r>
          </a:p>
          <a:p>
            <a:pPr indent="0" lvl="0" marL="0" marR="0" rtl="0" algn="l">
              <a:spcBef>
                <a:spcPts val="0"/>
              </a:spcBef>
              <a:buClr>
                <a:srgbClr val="000000"/>
              </a:buClr>
              <a:buFont typeface="Arial"/>
              <a:buNone/>
            </a:pPr>
            <a:r>
              <a:t/>
            </a:r>
            <a:endParaRPr sz="115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i="1" lang="ko-KR" sz="1150">
                <a:solidFill>
                  <a:srgbClr val="808080"/>
                </a:solidFill>
                <a:highlight>
                  <a:srgbClr val="FFFFFF"/>
                </a:highlight>
                <a:latin typeface="Consolas"/>
                <a:ea typeface="Consolas"/>
                <a:cs typeface="Consolas"/>
                <a:sym typeface="Consolas"/>
              </a:rPr>
              <a:t># define cost/loss &amp; optimizer</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cost = tf.reduce_mean(tf.nn.softmax_cross_entropy_with_logits(</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   </a:t>
            </a:r>
            <a:r>
              <a:rPr lang="ko-KR" sz="1150">
                <a:solidFill>
                  <a:srgbClr val="660099"/>
                </a:solidFill>
                <a:highlight>
                  <a:srgbClr val="FFFFFF"/>
                </a:highlight>
                <a:latin typeface="Consolas"/>
                <a:ea typeface="Consolas"/>
                <a:cs typeface="Consolas"/>
                <a:sym typeface="Consolas"/>
              </a:rPr>
              <a:t>logits</a:t>
            </a:r>
            <a:r>
              <a:rPr lang="ko-KR" sz="1150">
                <a:solidFill>
                  <a:srgbClr val="000000"/>
                </a:solidFill>
                <a:highlight>
                  <a:srgbClr val="FFFFFF"/>
                </a:highlight>
                <a:latin typeface="Consolas"/>
                <a:ea typeface="Consolas"/>
                <a:cs typeface="Consolas"/>
                <a:sym typeface="Consolas"/>
              </a:rPr>
              <a:t>=hypothesis, </a:t>
            </a:r>
            <a:r>
              <a:rPr lang="ko-KR" sz="1150">
                <a:solidFill>
                  <a:srgbClr val="660099"/>
                </a:solidFill>
                <a:highlight>
                  <a:srgbClr val="FFFFFF"/>
                </a:highlight>
                <a:latin typeface="Consolas"/>
                <a:ea typeface="Consolas"/>
                <a:cs typeface="Consolas"/>
                <a:sym typeface="Consolas"/>
              </a:rPr>
              <a:t>labels</a:t>
            </a:r>
            <a:r>
              <a:rPr lang="ko-KR" sz="1150">
                <a:solidFill>
                  <a:srgbClr val="000000"/>
                </a:solidFill>
                <a:highlight>
                  <a:srgbClr val="FFFFFF"/>
                </a:highlight>
                <a:latin typeface="Consolas"/>
                <a:ea typeface="Consolas"/>
                <a:cs typeface="Consolas"/>
                <a:sym typeface="Consolas"/>
              </a:rPr>
              <a:t>=Y))</a:t>
            </a:r>
          </a:p>
          <a:p>
            <a:pPr indent="0" lvl="0" marL="0" marR="0" rtl="0" algn="l">
              <a:spcBef>
                <a:spcPts val="0"/>
              </a:spcBef>
              <a:buClr>
                <a:srgbClr val="000000"/>
              </a:buClr>
              <a:buSzPct val="25000"/>
              <a:buFont typeface="Arial"/>
              <a:buNone/>
            </a:pPr>
            <a:r>
              <a:rPr lang="ko-KR" sz="1150">
                <a:solidFill>
                  <a:srgbClr val="000000"/>
                </a:solidFill>
                <a:highlight>
                  <a:srgbClr val="FFFFFF"/>
                </a:highlight>
                <a:latin typeface="Consolas"/>
                <a:ea typeface="Consolas"/>
                <a:cs typeface="Consolas"/>
                <a:sym typeface="Consolas"/>
              </a:rPr>
              <a:t>optimizer = tf.train.AdamOptimizer(</a:t>
            </a:r>
            <a:r>
              <a:rPr lang="ko-KR" sz="1150">
                <a:solidFill>
                  <a:srgbClr val="660099"/>
                </a:solidFill>
                <a:highlight>
                  <a:srgbClr val="FFFFFF"/>
                </a:highlight>
                <a:latin typeface="Consolas"/>
                <a:ea typeface="Consolas"/>
                <a:cs typeface="Consolas"/>
                <a:sym typeface="Consolas"/>
              </a:rPr>
              <a:t>learning_rate</a:t>
            </a:r>
            <a:r>
              <a:rPr lang="ko-KR" sz="1150">
                <a:solidFill>
                  <a:srgbClr val="000000"/>
                </a:solidFill>
                <a:highlight>
                  <a:srgbClr val="FFFFFF"/>
                </a:highlight>
                <a:latin typeface="Consolas"/>
                <a:ea typeface="Consolas"/>
                <a:cs typeface="Consolas"/>
                <a:sym typeface="Consolas"/>
              </a:rPr>
              <a:t>=learning_rate).minimize(cost)</a:t>
            </a:r>
          </a:p>
          <a:p>
            <a:pPr indent="0" lvl="0" marL="0" marR="0" rtl="0" algn="l">
              <a:spcBef>
                <a:spcPts val="0"/>
              </a:spcBef>
              <a:buNone/>
            </a:pPr>
            <a:r>
              <a:t/>
            </a:r>
            <a:endParaRPr i="1" sz="1200">
              <a:solidFill>
                <a:srgbClr val="808080"/>
              </a:solidFill>
              <a:highlight>
                <a:srgbClr val="FFFFFF"/>
              </a:highlight>
              <a:latin typeface="Consolas"/>
              <a:ea typeface="Consolas"/>
              <a:cs typeface="Consolas"/>
              <a:sym typeface="Consolas"/>
            </a:endParaRPr>
          </a:p>
        </p:txBody>
      </p:sp>
      <p:sp>
        <p:nvSpPr>
          <p:cNvPr id="1200" name="Shape 1200"/>
          <p:cNvSpPr txBox="1"/>
          <p:nvPr/>
        </p:nvSpPr>
        <p:spPr>
          <a:xfrm>
            <a:off x="6158000" y="1028033"/>
            <a:ext cx="2807400" cy="4165999"/>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0001 cost = 0.301498963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0002 cost = 0.107252513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0003 cost = 0.064888892</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0004 cost = 0.044463030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0005 cost = 0.029951642</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0006 cost = 0.020663404</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0007 cost = 0.015853033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0008 cost = 0.011764387</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0009 cost = 0.008598264</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0010 cost = 0.007383116</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0011 cost = 0.006839140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0012 cost = 0.004672963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0013 cost = 0.003979437</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0014 cost = 0.002714260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0015 cost = 0.004707661</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Learning Finished!</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Accuracy: </a:t>
            </a:r>
            <a:r>
              <a:rPr b="1" lang="ko-KR" sz="1800">
                <a:solidFill>
                  <a:srgbClr val="008080"/>
                </a:solidFill>
                <a:highlight>
                  <a:srgbClr val="FFFFFF"/>
                </a:highlight>
                <a:latin typeface="Arial"/>
                <a:ea typeface="Arial"/>
                <a:cs typeface="Arial"/>
                <a:sym typeface="Arial"/>
              </a:rPr>
              <a:t>0.9783 (xavier)</a:t>
            </a:r>
          </a:p>
        </p:txBody>
      </p:sp>
      <p:sp>
        <p:nvSpPr>
          <p:cNvPr id="1201" name="Shape 1201"/>
          <p:cNvSpPr txBox="1"/>
          <p:nvPr/>
        </p:nvSpPr>
        <p:spPr>
          <a:xfrm>
            <a:off x="3175675" y="6316800"/>
            <a:ext cx="5968200" cy="54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100" u="sng">
                <a:solidFill>
                  <a:schemeClr val="hlink"/>
                </a:solidFill>
                <a:latin typeface="Arial"/>
                <a:ea typeface="Arial"/>
                <a:cs typeface="Arial"/>
                <a:sym typeface="Arial"/>
                <a:hlinkClick r:id="rId3"/>
              </a:rPr>
              <a:t>https://github.com/hunkim/DeepLearningZeroToAll/blob/master/lab-10-3-mnist_nn_xavier.py</a:t>
            </a:r>
            <a:r>
              <a:rPr lang="ko-KR" sz="1100">
                <a:solidFill>
                  <a:srgbClr val="000000"/>
                </a:solidFill>
                <a:latin typeface="Arial"/>
                <a:ea typeface="Arial"/>
                <a:cs typeface="Arial"/>
                <a:sym typeface="Arial"/>
              </a:rPr>
              <a:t> </a:t>
            </a:r>
          </a:p>
        </p:txBody>
      </p:sp>
      <p:sp>
        <p:nvSpPr>
          <p:cNvPr id="1202" name="Shape 1202"/>
          <p:cNvSpPr txBox="1"/>
          <p:nvPr/>
        </p:nvSpPr>
        <p:spPr>
          <a:xfrm>
            <a:off x="3262400" y="1028033"/>
            <a:ext cx="2807400" cy="4165999"/>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0001 cost = 141.207671860</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0002 cost = 38.788445864</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0003 cost = 23.977515479</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0004 cost = 16.315132428</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0005 cost = 11.702554882</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0006 cost = 8.573139748</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0007 cost = 6.370995680</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0008 cost = 4.537178684</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0009 cost = 3.216900532</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0010 cost = 2.329708954</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0011 cost = 1.715552875</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0012 cost = 1.189857912</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0013 cost = 0.820965160</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0014 cost = 0.624131458</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Epoch: 0015 cost = 0.454633765</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Learning Finished!</a:t>
            </a:r>
          </a:p>
          <a:p>
            <a:pPr indent="0" lvl="0" marL="0" marR="0" rtl="0" algn="l">
              <a:spcBef>
                <a:spcPts val="0"/>
              </a:spcBef>
              <a:buSzPct val="25000"/>
              <a:buNone/>
            </a:pPr>
            <a:r>
              <a:rPr b="1" lang="ko-KR" sz="1150">
                <a:solidFill>
                  <a:srgbClr val="783F04"/>
                </a:solidFill>
                <a:highlight>
                  <a:srgbClr val="FFFFFF"/>
                </a:highlight>
                <a:latin typeface="Arial"/>
                <a:ea typeface="Arial"/>
                <a:cs typeface="Arial"/>
                <a:sym typeface="Arial"/>
              </a:rPr>
              <a:t>Accuracy: </a:t>
            </a:r>
            <a:r>
              <a:rPr b="1" lang="ko-KR" sz="1400">
                <a:solidFill>
                  <a:srgbClr val="783F04"/>
                </a:solidFill>
                <a:highlight>
                  <a:srgbClr val="FFFFFF"/>
                </a:highlight>
                <a:latin typeface="Arial"/>
                <a:ea typeface="Arial"/>
                <a:cs typeface="Arial"/>
                <a:sym typeface="Arial"/>
              </a:rPr>
              <a:t>0.9455 (normal dist)</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6" name="Shape 1206"/>
        <p:cNvGrpSpPr/>
        <p:nvPr/>
      </p:nvGrpSpPr>
      <p:grpSpPr>
        <a:xfrm>
          <a:off x="0" y="0"/>
          <a:ext cx="0" cy="0"/>
          <a:chOff x="0" y="0"/>
          <a:chExt cx="0" cy="0"/>
        </a:xfrm>
      </p:grpSpPr>
      <p:sp>
        <p:nvSpPr>
          <p:cNvPr id="1207" name="Shape 1207"/>
          <p:cNvSpPr/>
          <p:nvPr/>
        </p:nvSpPr>
        <p:spPr>
          <a:xfrm>
            <a:off x="4271025" y="62466"/>
            <a:ext cx="4778100" cy="803200"/>
          </a:xfrm>
          <a:prstGeom prst="rect">
            <a:avLst/>
          </a:prstGeom>
          <a:noFill/>
          <a:ln>
            <a:noFill/>
          </a:ln>
        </p:spPr>
        <p:txBody>
          <a:bodyPr anchorCtr="0" anchor="ctr" bIns="26775" lIns="26775" rIns="26775" tIns="26775">
            <a:noAutofit/>
          </a:bodyPr>
          <a:lstStyle/>
          <a:p>
            <a:pPr indent="0" lvl="0" marL="0" marR="0" rtl="0" algn="ctr">
              <a:spcBef>
                <a:spcPts val="0"/>
              </a:spcBef>
              <a:buClr>
                <a:srgbClr val="000000"/>
              </a:buClr>
              <a:buSzPct val="25000"/>
              <a:buFont typeface="Gill Sans"/>
              <a:buNone/>
            </a:pPr>
            <a:r>
              <a:rPr lang="ko-KR" sz="3400">
                <a:solidFill>
                  <a:srgbClr val="000000"/>
                </a:solidFill>
                <a:latin typeface="Gill Sans"/>
                <a:ea typeface="Gill Sans"/>
                <a:cs typeface="Gill Sans"/>
                <a:sym typeface="Gill Sans"/>
              </a:rPr>
              <a:t>Deep NN for MNIST</a:t>
            </a:r>
          </a:p>
        </p:txBody>
      </p:sp>
      <p:sp>
        <p:nvSpPr>
          <p:cNvPr id="1208" name="Shape 1208"/>
          <p:cNvSpPr txBox="1"/>
          <p:nvPr/>
        </p:nvSpPr>
        <p:spPr>
          <a:xfrm>
            <a:off x="0" y="0"/>
            <a:ext cx="7649399" cy="6641600"/>
          </a:xfrm>
          <a:prstGeom prst="rect">
            <a:avLst/>
          </a:prstGeom>
          <a:noFill/>
          <a:ln>
            <a:noFill/>
          </a:ln>
        </p:spPr>
        <p:txBody>
          <a:bodyPr anchorCtr="0" anchor="ctr" bIns="91425" lIns="91425" rIns="91425" tIns="91425">
            <a:noAutofit/>
          </a:bodyPr>
          <a:lstStyle/>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W1 = tf.get_variable(</a:t>
            </a:r>
            <a:r>
              <a:rPr b="1" lang="ko-KR" sz="1100">
                <a:solidFill>
                  <a:srgbClr val="008080"/>
                </a:solidFill>
                <a:highlight>
                  <a:srgbClr val="FFFFFF"/>
                </a:highlight>
                <a:latin typeface="Consolas"/>
                <a:ea typeface="Consolas"/>
                <a:cs typeface="Consolas"/>
                <a:sym typeface="Consolas"/>
              </a:rPr>
              <a:t>"W1"</a:t>
            </a: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shape</a:t>
            </a:r>
            <a:r>
              <a:rPr lang="ko-KR" sz="1100">
                <a:solidFill>
                  <a:srgbClr val="000000"/>
                </a:solidFill>
                <a:highlight>
                  <a:srgbClr val="FFFFFF"/>
                </a:highlight>
                <a:latin typeface="Consolas"/>
                <a:ea typeface="Consolas"/>
                <a:cs typeface="Consolas"/>
                <a:sym typeface="Consolas"/>
              </a:rPr>
              <a:t>=[</a:t>
            </a:r>
            <a:r>
              <a:rPr lang="ko-KR" sz="1100">
                <a:solidFill>
                  <a:srgbClr val="0000FF"/>
                </a:solidFill>
                <a:highlight>
                  <a:srgbClr val="FFFFFF"/>
                </a:highlight>
                <a:latin typeface="Consolas"/>
                <a:ea typeface="Consolas"/>
                <a:cs typeface="Consolas"/>
                <a:sym typeface="Consolas"/>
              </a:rPr>
              <a:t>784</a:t>
            </a:r>
            <a:r>
              <a:rPr lang="ko-KR" sz="1100">
                <a:solidFill>
                  <a:srgbClr val="000000"/>
                </a:solidFill>
                <a:highlight>
                  <a:srgbClr val="FFFFFF"/>
                </a:highlight>
                <a:latin typeface="Consolas"/>
                <a:ea typeface="Consolas"/>
                <a:cs typeface="Consolas"/>
                <a:sym typeface="Consolas"/>
              </a:rPr>
              <a:t>, </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initializer</a:t>
            </a:r>
            <a:r>
              <a:rPr lang="ko-KR" sz="1100">
                <a:solidFill>
                  <a:srgbClr val="000000"/>
                </a:solidFill>
                <a:highlight>
                  <a:srgbClr val="FFFFFF"/>
                </a:highlight>
                <a:latin typeface="Consolas"/>
                <a:ea typeface="Consolas"/>
                <a:cs typeface="Consolas"/>
                <a:sym typeface="Consolas"/>
              </a:rPr>
              <a:t>=tf.contrib.layers.xavier_initializer())</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b1 = tf.Variable(tf.random_normal([</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L1 = tf.nn.relu(tf.matmul(X, W1) + b1)</a:t>
            </a:r>
          </a:p>
          <a:p>
            <a:pPr indent="0" lvl="0" marL="0" marR="0" rtl="0" algn="l">
              <a:spcBef>
                <a:spcPts val="0"/>
              </a:spcBef>
              <a:buClr>
                <a:srgbClr val="000000"/>
              </a:buClr>
              <a:buFont typeface="Arial"/>
              <a:buNone/>
            </a:pPr>
            <a:r>
              <a:t/>
            </a:r>
            <a:endParaRPr sz="11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W2 = tf.get_variable(</a:t>
            </a:r>
            <a:r>
              <a:rPr b="1" lang="ko-KR" sz="1100">
                <a:solidFill>
                  <a:srgbClr val="008080"/>
                </a:solidFill>
                <a:highlight>
                  <a:srgbClr val="FFFFFF"/>
                </a:highlight>
                <a:latin typeface="Consolas"/>
                <a:ea typeface="Consolas"/>
                <a:cs typeface="Consolas"/>
                <a:sym typeface="Consolas"/>
              </a:rPr>
              <a:t>"W2"</a:t>
            </a: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shape</a:t>
            </a:r>
            <a:r>
              <a:rPr lang="ko-KR" sz="1100">
                <a:solidFill>
                  <a:srgbClr val="000000"/>
                </a:solidFill>
                <a:highlight>
                  <a:srgbClr val="FFFFFF"/>
                </a:highlight>
                <a:latin typeface="Consolas"/>
                <a:ea typeface="Consolas"/>
                <a:cs typeface="Consolas"/>
                <a:sym typeface="Consolas"/>
              </a:rPr>
              <a:t>=[</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 </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initializer</a:t>
            </a:r>
            <a:r>
              <a:rPr lang="ko-KR" sz="1100">
                <a:solidFill>
                  <a:srgbClr val="000000"/>
                </a:solidFill>
                <a:highlight>
                  <a:srgbClr val="FFFFFF"/>
                </a:highlight>
                <a:latin typeface="Consolas"/>
                <a:ea typeface="Consolas"/>
                <a:cs typeface="Consolas"/>
                <a:sym typeface="Consolas"/>
              </a:rPr>
              <a:t>=tf.contrib.layers.xavier_initializer())</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b2 = tf.Variable(tf.random_normal([</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L2 = tf.nn.relu(tf.matmul(L1, W2) + b2)</a:t>
            </a:r>
          </a:p>
          <a:p>
            <a:pPr indent="0" lvl="0" marL="0" marR="0" rtl="0" algn="l">
              <a:spcBef>
                <a:spcPts val="0"/>
              </a:spcBef>
              <a:buClr>
                <a:srgbClr val="000000"/>
              </a:buClr>
              <a:buFont typeface="Arial"/>
              <a:buNone/>
            </a:pPr>
            <a:r>
              <a:t/>
            </a:r>
            <a:endParaRPr sz="11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W3 = tf.get_variable(</a:t>
            </a:r>
            <a:r>
              <a:rPr b="1" lang="ko-KR" sz="1100">
                <a:solidFill>
                  <a:srgbClr val="008080"/>
                </a:solidFill>
                <a:highlight>
                  <a:srgbClr val="FFFFFF"/>
                </a:highlight>
                <a:latin typeface="Consolas"/>
                <a:ea typeface="Consolas"/>
                <a:cs typeface="Consolas"/>
                <a:sym typeface="Consolas"/>
              </a:rPr>
              <a:t>"W3"</a:t>
            </a: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shape</a:t>
            </a:r>
            <a:r>
              <a:rPr lang="ko-KR" sz="1100">
                <a:solidFill>
                  <a:srgbClr val="000000"/>
                </a:solidFill>
                <a:highlight>
                  <a:srgbClr val="FFFFFF"/>
                </a:highlight>
                <a:latin typeface="Consolas"/>
                <a:ea typeface="Consolas"/>
                <a:cs typeface="Consolas"/>
                <a:sym typeface="Consolas"/>
              </a:rPr>
              <a:t>=[</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 </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initializer</a:t>
            </a:r>
            <a:r>
              <a:rPr lang="ko-KR" sz="1100">
                <a:solidFill>
                  <a:srgbClr val="000000"/>
                </a:solidFill>
                <a:highlight>
                  <a:srgbClr val="FFFFFF"/>
                </a:highlight>
                <a:latin typeface="Consolas"/>
                <a:ea typeface="Consolas"/>
                <a:cs typeface="Consolas"/>
                <a:sym typeface="Consolas"/>
              </a:rPr>
              <a:t>=tf.contrib.layers.xavier_initializer())</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b3 = tf.Variable(tf.random_normal([</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L3 = tf.nn.relu(tf.matmul(L2, W3) + b3)</a:t>
            </a:r>
          </a:p>
          <a:p>
            <a:pPr indent="0" lvl="0" marL="0" marR="0" rtl="0" algn="l">
              <a:spcBef>
                <a:spcPts val="0"/>
              </a:spcBef>
              <a:buClr>
                <a:srgbClr val="000000"/>
              </a:buClr>
              <a:buFont typeface="Arial"/>
              <a:buNone/>
            </a:pPr>
            <a:r>
              <a:t/>
            </a:r>
            <a:endParaRPr sz="11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W4 = tf.get_variable(</a:t>
            </a:r>
            <a:r>
              <a:rPr b="1" lang="ko-KR" sz="1100">
                <a:solidFill>
                  <a:srgbClr val="008080"/>
                </a:solidFill>
                <a:highlight>
                  <a:srgbClr val="FFFFFF"/>
                </a:highlight>
                <a:latin typeface="Consolas"/>
                <a:ea typeface="Consolas"/>
                <a:cs typeface="Consolas"/>
                <a:sym typeface="Consolas"/>
              </a:rPr>
              <a:t>"W4"</a:t>
            </a: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shape</a:t>
            </a:r>
            <a:r>
              <a:rPr lang="ko-KR" sz="1100">
                <a:solidFill>
                  <a:srgbClr val="000000"/>
                </a:solidFill>
                <a:highlight>
                  <a:srgbClr val="FFFFFF"/>
                </a:highlight>
                <a:latin typeface="Consolas"/>
                <a:ea typeface="Consolas"/>
                <a:cs typeface="Consolas"/>
                <a:sym typeface="Consolas"/>
              </a:rPr>
              <a:t>=[</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 </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initializer</a:t>
            </a:r>
            <a:r>
              <a:rPr lang="ko-KR" sz="1100">
                <a:solidFill>
                  <a:srgbClr val="000000"/>
                </a:solidFill>
                <a:highlight>
                  <a:srgbClr val="FFFFFF"/>
                </a:highlight>
                <a:latin typeface="Consolas"/>
                <a:ea typeface="Consolas"/>
                <a:cs typeface="Consolas"/>
                <a:sym typeface="Consolas"/>
              </a:rPr>
              <a:t>=tf.contrib.layers.xavier_initializer())</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b4 = tf.Variable(tf.random_normal([</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L4 = tf.nn.relu(tf.matmul(L3, W4) + b4)</a:t>
            </a:r>
          </a:p>
          <a:p>
            <a:pPr indent="0" lvl="0" marL="0" marR="0" rtl="0" algn="l">
              <a:spcBef>
                <a:spcPts val="0"/>
              </a:spcBef>
              <a:buClr>
                <a:srgbClr val="000000"/>
              </a:buClr>
              <a:buFont typeface="Arial"/>
              <a:buNone/>
            </a:pPr>
            <a:r>
              <a:t/>
            </a:r>
            <a:endParaRPr sz="11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W5 = tf.get_variable(</a:t>
            </a:r>
            <a:r>
              <a:rPr b="1" lang="ko-KR" sz="1100">
                <a:solidFill>
                  <a:srgbClr val="008080"/>
                </a:solidFill>
                <a:highlight>
                  <a:srgbClr val="FFFFFF"/>
                </a:highlight>
                <a:latin typeface="Consolas"/>
                <a:ea typeface="Consolas"/>
                <a:cs typeface="Consolas"/>
                <a:sym typeface="Consolas"/>
              </a:rPr>
              <a:t>"W5"</a:t>
            </a: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shape</a:t>
            </a:r>
            <a:r>
              <a:rPr lang="ko-KR" sz="1100">
                <a:solidFill>
                  <a:srgbClr val="000000"/>
                </a:solidFill>
                <a:highlight>
                  <a:srgbClr val="FFFFFF"/>
                </a:highlight>
                <a:latin typeface="Consolas"/>
                <a:ea typeface="Consolas"/>
                <a:cs typeface="Consolas"/>
                <a:sym typeface="Consolas"/>
              </a:rPr>
              <a:t>=[</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 </a:t>
            </a:r>
            <a:r>
              <a:rPr lang="ko-KR" sz="1100">
                <a:solidFill>
                  <a:srgbClr val="0000FF"/>
                </a:solidFill>
                <a:highlight>
                  <a:srgbClr val="FFFFFF"/>
                </a:highlight>
                <a:latin typeface="Consolas"/>
                <a:ea typeface="Consolas"/>
                <a:cs typeface="Consolas"/>
                <a:sym typeface="Consolas"/>
              </a:rPr>
              <a:t>10</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initializer</a:t>
            </a:r>
            <a:r>
              <a:rPr lang="ko-KR" sz="1100">
                <a:solidFill>
                  <a:srgbClr val="000000"/>
                </a:solidFill>
                <a:highlight>
                  <a:srgbClr val="FFFFFF"/>
                </a:highlight>
                <a:latin typeface="Consolas"/>
                <a:ea typeface="Consolas"/>
                <a:cs typeface="Consolas"/>
                <a:sym typeface="Consolas"/>
              </a:rPr>
              <a:t>=tf.contrib.layers.xavier_initializer())</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b5 = tf.Variable(tf.random_normal([</a:t>
            </a:r>
            <a:r>
              <a:rPr lang="ko-KR" sz="1100">
                <a:solidFill>
                  <a:srgbClr val="0000FF"/>
                </a:solidFill>
                <a:highlight>
                  <a:srgbClr val="FFFFFF"/>
                </a:highlight>
                <a:latin typeface="Consolas"/>
                <a:ea typeface="Consolas"/>
                <a:cs typeface="Consolas"/>
                <a:sym typeface="Consolas"/>
              </a:rPr>
              <a:t>10</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hypothesis = tf.matmul(L4, W5) + b5</a:t>
            </a:r>
          </a:p>
          <a:p>
            <a:pPr indent="0" lvl="0" marL="0" marR="0" rtl="0" algn="l">
              <a:spcBef>
                <a:spcPts val="0"/>
              </a:spcBef>
              <a:buClr>
                <a:srgbClr val="000000"/>
              </a:buClr>
              <a:buFont typeface="Arial"/>
              <a:buNone/>
            </a:pPr>
            <a:r>
              <a:t/>
            </a:r>
            <a:endParaRPr sz="11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i="1" lang="ko-KR" sz="1100">
                <a:solidFill>
                  <a:srgbClr val="808080"/>
                </a:solidFill>
                <a:highlight>
                  <a:srgbClr val="FFFFFF"/>
                </a:highlight>
                <a:latin typeface="Consolas"/>
                <a:ea typeface="Consolas"/>
                <a:cs typeface="Consolas"/>
                <a:sym typeface="Consolas"/>
              </a:rPr>
              <a:t># define cost/loss &amp; optimizer</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cost = tf.reduce_mean(tf.nn.softmax_cross_entropy_with_logits(</a:t>
            </a:r>
            <a:r>
              <a:rPr lang="ko-KR" sz="1100">
                <a:solidFill>
                  <a:srgbClr val="660099"/>
                </a:solidFill>
                <a:highlight>
                  <a:srgbClr val="FFFFFF"/>
                </a:highlight>
                <a:latin typeface="Consolas"/>
                <a:ea typeface="Consolas"/>
                <a:cs typeface="Consolas"/>
                <a:sym typeface="Consolas"/>
              </a:rPr>
              <a:t>logits</a:t>
            </a:r>
            <a:r>
              <a:rPr lang="ko-KR" sz="1100">
                <a:solidFill>
                  <a:srgbClr val="000000"/>
                </a:solidFill>
                <a:highlight>
                  <a:srgbClr val="FFFFFF"/>
                </a:highlight>
                <a:latin typeface="Consolas"/>
                <a:ea typeface="Consolas"/>
                <a:cs typeface="Consolas"/>
                <a:sym typeface="Consolas"/>
              </a:rPr>
              <a:t>=hypothesis, </a:t>
            </a:r>
            <a:r>
              <a:rPr lang="ko-KR" sz="1100">
                <a:solidFill>
                  <a:srgbClr val="660099"/>
                </a:solidFill>
                <a:highlight>
                  <a:srgbClr val="FFFFFF"/>
                </a:highlight>
                <a:latin typeface="Consolas"/>
                <a:ea typeface="Consolas"/>
                <a:cs typeface="Consolas"/>
                <a:sym typeface="Consolas"/>
              </a:rPr>
              <a:t>labels</a:t>
            </a:r>
            <a:r>
              <a:rPr lang="ko-KR" sz="1100">
                <a:solidFill>
                  <a:srgbClr val="000000"/>
                </a:solidFill>
                <a:highlight>
                  <a:srgbClr val="FFFFFF"/>
                </a:highlight>
                <a:latin typeface="Consolas"/>
                <a:ea typeface="Consolas"/>
                <a:cs typeface="Consolas"/>
                <a:sym typeface="Consolas"/>
              </a:rPr>
              <a:t>=Y))</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optimizer = tf.train.AdamOptimizer(</a:t>
            </a:r>
            <a:r>
              <a:rPr lang="ko-KR" sz="1100">
                <a:solidFill>
                  <a:srgbClr val="660099"/>
                </a:solidFill>
                <a:highlight>
                  <a:srgbClr val="FFFFFF"/>
                </a:highlight>
                <a:latin typeface="Consolas"/>
                <a:ea typeface="Consolas"/>
                <a:cs typeface="Consolas"/>
                <a:sym typeface="Consolas"/>
              </a:rPr>
              <a:t>learning_rate</a:t>
            </a:r>
            <a:r>
              <a:rPr lang="ko-KR" sz="1100">
                <a:solidFill>
                  <a:srgbClr val="000000"/>
                </a:solidFill>
                <a:highlight>
                  <a:srgbClr val="FFFFFF"/>
                </a:highlight>
                <a:latin typeface="Consolas"/>
                <a:ea typeface="Consolas"/>
                <a:cs typeface="Consolas"/>
                <a:sym typeface="Consolas"/>
              </a:rPr>
              <a:t>=learning_rate).minimize(cost)</a:t>
            </a:r>
          </a:p>
          <a:p>
            <a:pPr indent="0" lvl="0" marL="0" marR="0" rtl="0" algn="l">
              <a:spcBef>
                <a:spcPts val="0"/>
              </a:spcBef>
              <a:buNone/>
            </a:pPr>
            <a:r>
              <a:t/>
            </a:r>
            <a:endParaRPr i="1" sz="1100">
              <a:solidFill>
                <a:srgbClr val="808080"/>
              </a:solidFill>
              <a:highlight>
                <a:srgbClr val="FFFFFF"/>
              </a:highlight>
              <a:latin typeface="Consolas"/>
              <a:ea typeface="Consolas"/>
              <a:cs typeface="Consolas"/>
              <a:sym typeface="Consolas"/>
            </a:endParaRPr>
          </a:p>
        </p:txBody>
      </p:sp>
      <p:sp>
        <p:nvSpPr>
          <p:cNvPr id="1209" name="Shape 1209"/>
          <p:cNvSpPr txBox="1"/>
          <p:nvPr/>
        </p:nvSpPr>
        <p:spPr>
          <a:xfrm>
            <a:off x="6158000" y="1028033"/>
            <a:ext cx="2807400" cy="4165999"/>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0001 cost = 0.266061549</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0002 cost = 0.080796588</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0003 cost = 0.049075800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0004 cost = 0.034772298</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0005 cost = 0.024780529</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0006 cost = 0.017072763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0007 cost = 0.014031383</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0008 cost = 0.013763446</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0009 cost = 0.009164047</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0010 cost = 0.008291388</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0011 cost = 0.007319742</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0012 cost = 0.006434021</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0013 cost = 0.005684378</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0014 cost = 0.004781207</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Epoch: 0015 cost = 0.004342310</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Learning Finished!</a:t>
            </a:r>
          </a:p>
          <a:p>
            <a:pPr indent="0" lvl="0" marL="0" marR="0" rtl="0" algn="l">
              <a:spcBef>
                <a:spcPts val="0"/>
              </a:spcBef>
              <a:buSzPct val="25000"/>
              <a:buNone/>
            </a:pPr>
            <a:r>
              <a:rPr b="1" lang="ko-KR" sz="1150">
                <a:solidFill>
                  <a:srgbClr val="008080"/>
                </a:solidFill>
                <a:highlight>
                  <a:srgbClr val="FFFFFF"/>
                </a:highlight>
                <a:latin typeface="Arial"/>
                <a:ea typeface="Arial"/>
                <a:cs typeface="Arial"/>
                <a:sym typeface="Arial"/>
              </a:rPr>
              <a:t>Accuracy: </a:t>
            </a:r>
            <a:r>
              <a:rPr b="1" lang="ko-KR" sz="1800">
                <a:solidFill>
                  <a:srgbClr val="008080"/>
                </a:solidFill>
                <a:highlight>
                  <a:srgbClr val="FFFFFF"/>
                </a:highlight>
                <a:latin typeface="Arial"/>
                <a:ea typeface="Arial"/>
                <a:cs typeface="Arial"/>
                <a:sym typeface="Arial"/>
              </a:rPr>
              <a:t>0.9742</a:t>
            </a:r>
          </a:p>
        </p:txBody>
      </p:sp>
      <p:sp>
        <p:nvSpPr>
          <p:cNvPr id="1210" name="Shape 1210"/>
          <p:cNvSpPr txBox="1"/>
          <p:nvPr/>
        </p:nvSpPr>
        <p:spPr>
          <a:xfrm>
            <a:off x="3175675" y="6316800"/>
            <a:ext cx="5968200" cy="54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100" u="sng">
                <a:solidFill>
                  <a:schemeClr val="hlink"/>
                </a:solidFill>
                <a:latin typeface="Arial"/>
                <a:ea typeface="Arial"/>
                <a:cs typeface="Arial"/>
                <a:sym typeface="Arial"/>
                <a:hlinkClick r:id="rId3"/>
              </a:rPr>
              <a:t>https://github.com/hunkim/DeepLearningZeroToAll/blob/master/lab-10-4-mnist_nn_deep.py</a:t>
            </a:r>
            <a:r>
              <a:rPr lang="ko-KR" sz="1100">
                <a:solidFill>
                  <a:srgbClr val="000000"/>
                </a:solidFill>
                <a:latin typeface="Arial"/>
                <a:ea typeface="Arial"/>
                <a:cs typeface="Arial"/>
                <a:sym typeface="Arial"/>
              </a:rPr>
              <a:t> </a:t>
            </a:r>
          </a:p>
        </p:txBody>
      </p:sp>
      <p:sp>
        <p:nvSpPr>
          <p:cNvPr id="1211" name="Shape 1211"/>
          <p:cNvSpPr txBox="1"/>
          <p:nvPr/>
        </p:nvSpPr>
        <p:spPr>
          <a:xfrm>
            <a:off x="0" y="692695"/>
            <a:ext cx="323528" cy="4185760"/>
          </a:xfrm>
          <a:prstGeom prst="rect">
            <a:avLst/>
          </a:prstGeom>
          <a:noFill/>
          <a:ln cap="flat" cmpd="sng" w="38100">
            <a:solidFill>
              <a:srgbClr val="FA684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None/>
            </a:pPr>
            <a:r>
              <a:t/>
            </a:r>
            <a:endParaRPr sz="1400">
              <a:solidFill>
                <a:srgbClr val="000000"/>
              </a:solidFill>
              <a:latin typeface="Arial"/>
              <a:ea typeface="Arial"/>
              <a:cs typeface="Arial"/>
              <a:sym typeface="Arial"/>
            </a:endParaRPr>
          </a:p>
        </p:txBody>
      </p:sp>
      <p:sp>
        <p:nvSpPr>
          <p:cNvPr id="1212" name="Shape 1212"/>
          <p:cNvSpPr txBox="1"/>
          <p:nvPr/>
        </p:nvSpPr>
        <p:spPr>
          <a:xfrm>
            <a:off x="2987824" y="764704"/>
            <a:ext cx="792087" cy="307777"/>
          </a:xfrm>
          <a:prstGeom prst="rect">
            <a:avLst/>
          </a:prstGeom>
          <a:noFill/>
          <a:ln cap="flat" cmpd="sng" w="38100">
            <a:solidFill>
              <a:srgbClr val="FA684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400">
              <a:solidFill>
                <a:srgbClr val="000000"/>
              </a:solidFill>
              <a:latin typeface="Arial"/>
              <a:ea typeface="Arial"/>
              <a:cs typeface="Arial"/>
              <a:sym typeface="Arial"/>
            </a:endParaRPr>
          </a:p>
        </p:txBody>
      </p:sp>
      <p:sp>
        <p:nvSpPr>
          <p:cNvPr id="1213" name="Shape 1213"/>
          <p:cNvSpPr txBox="1"/>
          <p:nvPr/>
        </p:nvSpPr>
        <p:spPr>
          <a:xfrm>
            <a:off x="7524328" y="4886255"/>
            <a:ext cx="1296143" cy="307777"/>
          </a:xfrm>
          <a:prstGeom prst="rect">
            <a:avLst/>
          </a:prstGeom>
          <a:noFill/>
          <a:ln cap="flat" cmpd="sng" w="38100">
            <a:solidFill>
              <a:srgbClr val="FA684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lang="ko-KR" sz="1400">
                <a:solidFill>
                  <a:srgbClr val="000000"/>
                </a:solidFill>
                <a:latin typeface="Arial"/>
                <a:ea typeface="Arial"/>
                <a:cs typeface="Arial"/>
                <a:sym typeface="Arial"/>
              </a:rPr>
              <a:t>d/t overfitting</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7" name="Shape 1217"/>
        <p:cNvGrpSpPr/>
        <p:nvPr/>
      </p:nvGrpSpPr>
      <p:grpSpPr>
        <a:xfrm>
          <a:off x="0" y="0"/>
          <a:ext cx="0" cy="0"/>
          <a:chOff x="0" y="0"/>
          <a:chExt cx="0" cy="0"/>
        </a:xfrm>
      </p:grpSpPr>
      <p:sp>
        <p:nvSpPr>
          <p:cNvPr id="1218" name="Shape 1218"/>
          <p:cNvSpPr/>
          <p:nvPr/>
        </p:nvSpPr>
        <p:spPr>
          <a:xfrm>
            <a:off x="4347225" y="265666"/>
            <a:ext cx="4778100" cy="803200"/>
          </a:xfrm>
          <a:prstGeom prst="rect">
            <a:avLst/>
          </a:prstGeom>
          <a:noFill/>
          <a:ln>
            <a:noFill/>
          </a:ln>
        </p:spPr>
        <p:txBody>
          <a:bodyPr anchorCtr="0" anchor="ctr" bIns="26775" lIns="26775" rIns="26775" tIns="26775">
            <a:noAutofit/>
          </a:bodyPr>
          <a:lstStyle/>
          <a:p>
            <a:pPr indent="0" lvl="0" marL="0" marR="0" rtl="0" algn="ctr">
              <a:spcBef>
                <a:spcPts val="0"/>
              </a:spcBef>
              <a:buClr>
                <a:srgbClr val="000000"/>
              </a:buClr>
              <a:buSzPct val="25000"/>
              <a:buFont typeface="Gill Sans"/>
              <a:buNone/>
            </a:pPr>
            <a:r>
              <a:rPr lang="ko-KR" sz="3400">
                <a:solidFill>
                  <a:srgbClr val="000000"/>
                </a:solidFill>
                <a:latin typeface="Gill Sans"/>
                <a:ea typeface="Gill Sans"/>
                <a:cs typeface="Gill Sans"/>
                <a:sym typeface="Gill Sans"/>
              </a:rPr>
              <a:t>Dropout for MNIST</a:t>
            </a:r>
          </a:p>
        </p:txBody>
      </p:sp>
      <p:sp>
        <p:nvSpPr>
          <p:cNvPr id="1219" name="Shape 1219"/>
          <p:cNvSpPr txBox="1"/>
          <p:nvPr/>
        </p:nvSpPr>
        <p:spPr>
          <a:xfrm>
            <a:off x="0" y="0"/>
            <a:ext cx="7649399" cy="66416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i="1" lang="ko-KR" sz="1100">
                <a:solidFill>
                  <a:srgbClr val="808080"/>
                </a:solidFill>
                <a:highlight>
                  <a:srgbClr val="FFFFFF"/>
                </a:highlight>
                <a:latin typeface="Consolas"/>
                <a:ea typeface="Consolas"/>
                <a:cs typeface="Consolas"/>
                <a:sym typeface="Consolas"/>
              </a:rPr>
              <a:t># dropout (keep_prob) rate  0.7 on training, but should be 1 for testing</a:t>
            </a:r>
          </a:p>
          <a:p>
            <a:pPr indent="0" lvl="0" marL="0" marR="0" rtl="0" algn="l">
              <a:spcBef>
                <a:spcPts val="0"/>
              </a:spcBef>
              <a:buSzPct val="25000"/>
              <a:buNone/>
            </a:pPr>
            <a:r>
              <a:rPr lang="ko-KR" sz="1100">
                <a:solidFill>
                  <a:srgbClr val="000000"/>
                </a:solidFill>
                <a:highlight>
                  <a:srgbClr val="FFFFFF"/>
                </a:highlight>
                <a:latin typeface="Consolas"/>
                <a:ea typeface="Consolas"/>
                <a:cs typeface="Consolas"/>
                <a:sym typeface="Consolas"/>
              </a:rPr>
              <a:t>keep_prob = tf.placeholder(tf.float32)</a:t>
            </a:r>
          </a:p>
          <a:p>
            <a:pPr indent="0" lvl="0" marL="0" marR="0" rtl="0" algn="l">
              <a:spcBef>
                <a:spcPts val="0"/>
              </a:spcBef>
              <a:buNone/>
            </a:pPr>
            <a:r>
              <a:t/>
            </a:r>
            <a:endParaRPr sz="11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100">
                <a:solidFill>
                  <a:srgbClr val="000000"/>
                </a:solidFill>
                <a:highlight>
                  <a:srgbClr val="FFFFFF"/>
                </a:highlight>
                <a:latin typeface="Consolas"/>
                <a:ea typeface="Consolas"/>
                <a:cs typeface="Consolas"/>
                <a:sym typeface="Consolas"/>
              </a:rPr>
              <a:t>W1 = tf.get_variable(</a:t>
            </a:r>
            <a:r>
              <a:rPr b="1" lang="ko-KR" sz="1100">
                <a:solidFill>
                  <a:srgbClr val="008080"/>
                </a:solidFill>
                <a:highlight>
                  <a:srgbClr val="FFFFFF"/>
                </a:highlight>
                <a:latin typeface="Consolas"/>
                <a:ea typeface="Consolas"/>
                <a:cs typeface="Consolas"/>
                <a:sym typeface="Consolas"/>
              </a:rPr>
              <a:t>"W1"</a:t>
            </a: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shape</a:t>
            </a:r>
            <a:r>
              <a:rPr lang="ko-KR" sz="1100">
                <a:solidFill>
                  <a:srgbClr val="000000"/>
                </a:solidFill>
                <a:highlight>
                  <a:srgbClr val="FFFFFF"/>
                </a:highlight>
                <a:latin typeface="Consolas"/>
                <a:ea typeface="Consolas"/>
                <a:cs typeface="Consolas"/>
                <a:sym typeface="Consolas"/>
              </a:rPr>
              <a:t>=[</a:t>
            </a:r>
            <a:r>
              <a:rPr lang="ko-KR" sz="1100">
                <a:solidFill>
                  <a:srgbClr val="0000FF"/>
                </a:solidFill>
                <a:highlight>
                  <a:srgbClr val="FFFFFF"/>
                </a:highlight>
                <a:latin typeface="Consolas"/>
                <a:ea typeface="Consolas"/>
                <a:cs typeface="Consolas"/>
                <a:sym typeface="Consolas"/>
              </a:rPr>
              <a:t>784</a:t>
            </a:r>
            <a:r>
              <a:rPr lang="ko-KR" sz="1100">
                <a:solidFill>
                  <a:srgbClr val="000000"/>
                </a:solidFill>
                <a:highlight>
                  <a:srgbClr val="FFFFFF"/>
                </a:highlight>
                <a:latin typeface="Consolas"/>
                <a:ea typeface="Consolas"/>
                <a:cs typeface="Consolas"/>
                <a:sym typeface="Consolas"/>
              </a:rPr>
              <a:t>, </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100">
                <a:solidFill>
                  <a:srgbClr val="000000"/>
                </a:solidFill>
                <a:highlight>
                  <a:srgbClr val="FFFFFF"/>
                </a:highlight>
                <a:latin typeface="Consolas"/>
                <a:ea typeface="Consolas"/>
                <a:cs typeface="Consolas"/>
                <a:sym typeface="Consolas"/>
              </a:rPr>
              <a:t>b1 = tf.Variable(tf.random_normal([</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100">
                <a:solidFill>
                  <a:srgbClr val="000000"/>
                </a:solidFill>
                <a:highlight>
                  <a:srgbClr val="FFFFFF"/>
                </a:highlight>
                <a:latin typeface="Consolas"/>
                <a:ea typeface="Consolas"/>
                <a:cs typeface="Consolas"/>
                <a:sym typeface="Consolas"/>
              </a:rPr>
              <a:t>L1 = tf.nn.relu(tf.matmul(X, W1) + b1)</a:t>
            </a:r>
          </a:p>
          <a:p>
            <a:pPr indent="0" lvl="0" marL="0" marR="0" rtl="0" algn="l">
              <a:spcBef>
                <a:spcPts val="0"/>
              </a:spcBef>
              <a:buSzPct val="25000"/>
              <a:buNone/>
            </a:pPr>
            <a:r>
              <a:rPr b="1" lang="ko-KR" sz="1300">
                <a:solidFill>
                  <a:srgbClr val="000000"/>
                </a:solidFill>
                <a:highlight>
                  <a:srgbClr val="FFFFFF"/>
                </a:highlight>
                <a:latin typeface="Consolas"/>
                <a:ea typeface="Consolas"/>
                <a:cs typeface="Consolas"/>
                <a:sym typeface="Consolas"/>
              </a:rPr>
              <a:t>L1 = tf.nn.dropout(L1, </a:t>
            </a:r>
            <a:r>
              <a:rPr b="1" lang="ko-KR" sz="1300">
                <a:solidFill>
                  <a:srgbClr val="660099"/>
                </a:solidFill>
                <a:highlight>
                  <a:srgbClr val="FFFFFF"/>
                </a:highlight>
                <a:latin typeface="Consolas"/>
                <a:ea typeface="Consolas"/>
                <a:cs typeface="Consolas"/>
                <a:sym typeface="Consolas"/>
              </a:rPr>
              <a:t>keep_prob</a:t>
            </a:r>
            <a:r>
              <a:rPr b="1" lang="ko-KR" sz="1300">
                <a:solidFill>
                  <a:srgbClr val="000000"/>
                </a:solidFill>
                <a:highlight>
                  <a:srgbClr val="FFFFFF"/>
                </a:highlight>
                <a:latin typeface="Consolas"/>
                <a:ea typeface="Consolas"/>
                <a:cs typeface="Consolas"/>
                <a:sym typeface="Consolas"/>
              </a:rPr>
              <a:t>=keep_prob)</a:t>
            </a:r>
          </a:p>
          <a:p>
            <a:pPr indent="0" lvl="0" marL="0" marR="0" rtl="0" algn="l">
              <a:spcBef>
                <a:spcPts val="0"/>
              </a:spcBef>
              <a:buNone/>
            </a:pPr>
            <a:r>
              <a:t/>
            </a:r>
            <a:endParaRPr sz="11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100">
                <a:solidFill>
                  <a:srgbClr val="000000"/>
                </a:solidFill>
                <a:highlight>
                  <a:srgbClr val="FFFFFF"/>
                </a:highlight>
                <a:latin typeface="Consolas"/>
                <a:ea typeface="Consolas"/>
                <a:cs typeface="Consolas"/>
                <a:sym typeface="Consolas"/>
              </a:rPr>
              <a:t>W2 = tf.get_variable(</a:t>
            </a:r>
            <a:r>
              <a:rPr b="1" lang="ko-KR" sz="1100">
                <a:solidFill>
                  <a:srgbClr val="008080"/>
                </a:solidFill>
                <a:highlight>
                  <a:srgbClr val="FFFFFF"/>
                </a:highlight>
                <a:latin typeface="Consolas"/>
                <a:ea typeface="Consolas"/>
                <a:cs typeface="Consolas"/>
                <a:sym typeface="Consolas"/>
              </a:rPr>
              <a:t>"W2"</a:t>
            </a:r>
            <a:r>
              <a:rPr lang="ko-KR" sz="1100">
                <a:solidFill>
                  <a:srgbClr val="000000"/>
                </a:solidFill>
                <a:highlight>
                  <a:srgbClr val="FFFFFF"/>
                </a:highlight>
                <a:latin typeface="Consolas"/>
                <a:ea typeface="Consolas"/>
                <a:cs typeface="Consolas"/>
                <a:sym typeface="Consolas"/>
              </a:rPr>
              <a:t>, </a:t>
            </a:r>
            <a:r>
              <a:rPr lang="ko-KR" sz="1100">
                <a:solidFill>
                  <a:srgbClr val="660099"/>
                </a:solidFill>
                <a:highlight>
                  <a:srgbClr val="FFFFFF"/>
                </a:highlight>
                <a:latin typeface="Consolas"/>
                <a:ea typeface="Consolas"/>
                <a:cs typeface="Consolas"/>
                <a:sym typeface="Consolas"/>
              </a:rPr>
              <a:t>shape</a:t>
            </a:r>
            <a:r>
              <a:rPr lang="ko-KR" sz="1100">
                <a:solidFill>
                  <a:srgbClr val="000000"/>
                </a:solidFill>
                <a:highlight>
                  <a:srgbClr val="FFFFFF"/>
                </a:highlight>
                <a:latin typeface="Consolas"/>
                <a:ea typeface="Consolas"/>
                <a:cs typeface="Consolas"/>
                <a:sym typeface="Consolas"/>
              </a:rPr>
              <a:t>=[</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 </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100">
                <a:solidFill>
                  <a:srgbClr val="000000"/>
                </a:solidFill>
                <a:highlight>
                  <a:srgbClr val="FFFFFF"/>
                </a:highlight>
                <a:latin typeface="Consolas"/>
                <a:ea typeface="Consolas"/>
                <a:cs typeface="Consolas"/>
                <a:sym typeface="Consolas"/>
              </a:rPr>
              <a:t>b2 = tf.Variable(tf.random_normal([</a:t>
            </a:r>
            <a:r>
              <a:rPr lang="ko-KR" sz="1100">
                <a:solidFill>
                  <a:srgbClr val="0000FF"/>
                </a:solidFill>
                <a:highlight>
                  <a:srgbClr val="FFFFFF"/>
                </a:highlight>
                <a:latin typeface="Consolas"/>
                <a:ea typeface="Consolas"/>
                <a:cs typeface="Consolas"/>
                <a:sym typeface="Consolas"/>
              </a:rPr>
              <a:t>512</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100">
                <a:solidFill>
                  <a:srgbClr val="000000"/>
                </a:solidFill>
                <a:highlight>
                  <a:srgbClr val="FFFFFF"/>
                </a:highlight>
                <a:latin typeface="Consolas"/>
                <a:ea typeface="Consolas"/>
                <a:cs typeface="Consolas"/>
                <a:sym typeface="Consolas"/>
              </a:rPr>
              <a:t>L2 = tf.nn.relu(tf.matmul(L1, W2) + b2)</a:t>
            </a:r>
          </a:p>
          <a:p>
            <a:pPr indent="0" lvl="0" marL="0" marR="0" rtl="0" algn="l">
              <a:spcBef>
                <a:spcPts val="0"/>
              </a:spcBef>
              <a:buSzPct val="25000"/>
              <a:buNone/>
            </a:pPr>
            <a:r>
              <a:rPr b="1" lang="ko-KR" sz="1300">
                <a:solidFill>
                  <a:srgbClr val="000000"/>
                </a:solidFill>
                <a:highlight>
                  <a:srgbClr val="FFFFFF"/>
                </a:highlight>
                <a:latin typeface="Consolas"/>
                <a:ea typeface="Consolas"/>
                <a:cs typeface="Consolas"/>
                <a:sym typeface="Consolas"/>
              </a:rPr>
              <a:t>L2 = tf.nn.dropout(L2, </a:t>
            </a:r>
            <a:r>
              <a:rPr b="1" lang="ko-KR" sz="1300">
                <a:solidFill>
                  <a:srgbClr val="660099"/>
                </a:solidFill>
                <a:highlight>
                  <a:srgbClr val="FFFFFF"/>
                </a:highlight>
                <a:latin typeface="Consolas"/>
                <a:ea typeface="Consolas"/>
                <a:cs typeface="Consolas"/>
                <a:sym typeface="Consolas"/>
              </a:rPr>
              <a:t>keep_prob</a:t>
            </a:r>
            <a:r>
              <a:rPr b="1" lang="ko-KR" sz="1300">
                <a:solidFill>
                  <a:srgbClr val="000000"/>
                </a:solidFill>
                <a:highlight>
                  <a:srgbClr val="FFFFFF"/>
                </a:highlight>
                <a:latin typeface="Consolas"/>
                <a:ea typeface="Consolas"/>
                <a:cs typeface="Consolas"/>
                <a:sym typeface="Consolas"/>
              </a:rPr>
              <a:t>=keep_prob)</a:t>
            </a:r>
          </a:p>
          <a:p>
            <a:pPr indent="0" lvl="0" marL="0" marR="0" rtl="0" algn="l">
              <a:spcBef>
                <a:spcPts val="0"/>
              </a:spcBef>
              <a:buSzPct val="25000"/>
              <a:buNone/>
            </a:pP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i="1" lang="ko-KR" sz="1100">
                <a:solidFill>
                  <a:srgbClr val="808080"/>
                </a:solidFill>
                <a:highlight>
                  <a:srgbClr val="FFFFFF"/>
                </a:highlight>
                <a:latin typeface="Consolas"/>
                <a:ea typeface="Consolas"/>
                <a:cs typeface="Consolas"/>
                <a:sym typeface="Consolas"/>
              </a:rPr>
              <a:t># train my model</a:t>
            </a:r>
          </a:p>
          <a:p>
            <a:pPr indent="0" lvl="0" marL="0" marR="0" rtl="0" algn="l">
              <a:spcBef>
                <a:spcPts val="0"/>
              </a:spcBef>
              <a:buClr>
                <a:srgbClr val="000000"/>
              </a:buClr>
              <a:buSzPct val="25000"/>
              <a:buFont typeface="Arial"/>
              <a:buNone/>
            </a:pPr>
            <a:r>
              <a:rPr b="1" lang="ko-KR" sz="1100">
                <a:solidFill>
                  <a:srgbClr val="000080"/>
                </a:solidFill>
                <a:highlight>
                  <a:srgbClr val="FFFFFF"/>
                </a:highlight>
                <a:latin typeface="Consolas"/>
                <a:ea typeface="Consolas"/>
                <a:cs typeface="Consolas"/>
                <a:sym typeface="Consolas"/>
              </a:rPr>
              <a:t>for </a:t>
            </a:r>
            <a:r>
              <a:rPr lang="ko-KR" sz="1100">
                <a:solidFill>
                  <a:srgbClr val="000000"/>
                </a:solidFill>
                <a:highlight>
                  <a:srgbClr val="FFFFFF"/>
                </a:highlight>
                <a:latin typeface="Consolas"/>
                <a:ea typeface="Consolas"/>
                <a:cs typeface="Consolas"/>
                <a:sym typeface="Consolas"/>
              </a:rPr>
              <a:t>epoch </a:t>
            </a:r>
            <a:r>
              <a:rPr b="1" lang="ko-KR" sz="1100">
                <a:solidFill>
                  <a:srgbClr val="000080"/>
                </a:solidFill>
                <a:highlight>
                  <a:srgbClr val="FFFFFF"/>
                </a:highlight>
                <a:latin typeface="Consolas"/>
                <a:ea typeface="Consolas"/>
                <a:cs typeface="Consolas"/>
                <a:sym typeface="Consolas"/>
              </a:rPr>
              <a:t>in </a:t>
            </a:r>
            <a:r>
              <a:rPr lang="ko-KR" sz="1100">
                <a:solidFill>
                  <a:srgbClr val="000080"/>
                </a:solidFill>
                <a:highlight>
                  <a:srgbClr val="FFFFFF"/>
                </a:highlight>
                <a:latin typeface="Consolas"/>
                <a:ea typeface="Consolas"/>
                <a:cs typeface="Consolas"/>
                <a:sym typeface="Consolas"/>
              </a:rPr>
              <a:t>range</a:t>
            </a:r>
            <a:r>
              <a:rPr lang="ko-KR" sz="1100">
                <a:solidFill>
                  <a:srgbClr val="000000"/>
                </a:solidFill>
                <a:highlight>
                  <a:srgbClr val="FFFFFF"/>
                </a:highlight>
                <a:latin typeface="Consolas"/>
                <a:ea typeface="Consolas"/>
                <a:cs typeface="Consolas"/>
                <a:sym typeface="Consolas"/>
              </a:rPr>
              <a:t>(training_epochs):</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a:t>
            </a:r>
            <a:r>
              <a:rPr b="1" lang="ko-KR" sz="1100">
                <a:solidFill>
                  <a:srgbClr val="000080"/>
                </a:solidFill>
                <a:highlight>
                  <a:srgbClr val="FFFFFF"/>
                </a:highlight>
                <a:latin typeface="Consolas"/>
                <a:ea typeface="Consolas"/>
                <a:cs typeface="Consolas"/>
                <a:sym typeface="Consolas"/>
              </a:rPr>
              <a:t>for </a:t>
            </a:r>
            <a:r>
              <a:rPr lang="ko-KR" sz="1100">
                <a:solidFill>
                  <a:srgbClr val="000000"/>
                </a:solidFill>
                <a:highlight>
                  <a:srgbClr val="FFFFFF"/>
                </a:highlight>
                <a:latin typeface="Consolas"/>
                <a:ea typeface="Consolas"/>
                <a:cs typeface="Consolas"/>
                <a:sym typeface="Consolas"/>
              </a:rPr>
              <a:t>i </a:t>
            </a:r>
            <a:r>
              <a:rPr b="1" lang="ko-KR" sz="1100">
                <a:solidFill>
                  <a:srgbClr val="000080"/>
                </a:solidFill>
                <a:highlight>
                  <a:srgbClr val="FFFFFF"/>
                </a:highlight>
                <a:latin typeface="Consolas"/>
                <a:ea typeface="Consolas"/>
                <a:cs typeface="Consolas"/>
                <a:sym typeface="Consolas"/>
              </a:rPr>
              <a:t>in </a:t>
            </a:r>
            <a:r>
              <a:rPr lang="ko-KR" sz="1100">
                <a:solidFill>
                  <a:srgbClr val="000080"/>
                </a:solidFill>
                <a:highlight>
                  <a:srgbClr val="FFFFFF"/>
                </a:highlight>
                <a:latin typeface="Consolas"/>
                <a:ea typeface="Consolas"/>
                <a:cs typeface="Consolas"/>
                <a:sym typeface="Consolas"/>
              </a:rPr>
              <a:t>range</a:t>
            </a:r>
            <a:r>
              <a:rPr lang="ko-KR" sz="1100">
                <a:solidFill>
                  <a:srgbClr val="000000"/>
                </a:solidFill>
                <a:highlight>
                  <a:srgbClr val="FFFFFF"/>
                </a:highlight>
                <a:latin typeface="Consolas"/>
                <a:ea typeface="Consolas"/>
                <a:cs typeface="Consolas"/>
                <a:sym typeface="Consolas"/>
              </a:rPr>
              <a:t>(total_batch):</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batch_xs, batch_ys = mnist.train.next_batch(batch_size)</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feed_dict = {X: batch_xs, Y: batch_ys, </a:t>
            </a:r>
            <a:r>
              <a:rPr b="1" lang="ko-KR" sz="1300">
                <a:solidFill>
                  <a:srgbClr val="783F04"/>
                </a:solidFill>
                <a:highlight>
                  <a:srgbClr val="FFFFFF"/>
                </a:highlight>
                <a:latin typeface="Consolas"/>
                <a:ea typeface="Consolas"/>
                <a:cs typeface="Consolas"/>
                <a:sym typeface="Consolas"/>
              </a:rPr>
              <a:t>keep_prob: 0.7</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c, _ = sess.run([cost, optimizer], </a:t>
            </a:r>
            <a:r>
              <a:rPr lang="ko-KR" sz="1100">
                <a:solidFill>
                  <a:srgbClr val="660099"/>
                </a:solidFill>
                <a:highlight>
                  <a:srgbClr val="FFFFFF"/>
                </a:highlight>
                <a:latin typeface="Consolas"/>
                <a:ea typeface="Consolas"/>
                <a:cs typeface="Consolas"/>
                <a:sym typeface="Consolas"/>
              </a:rPr>
              <a:t>feed_dict</a:t>
            </a:r>
            <a:r>
              <a:rPr lang="ko-KR" sz="1100">
                <a:solidFill>
                  <a:srgbClr val="000000"/>
                </a:solidFill>
                <a:highlight>
                  <a:srgbClr val="FFFFFF"/>
                </a:highlight>
                <a:latin typeface="Consolas"/>
                <a:ea typeface="Consolas"/>
                <a:cs typeface="Consolas"/>
                <a:sym typeface="Consolas"/>
              </a:rPr>
              <a:t>=feed_dict)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avg_cost += c / total_batch</a:t>
            </a:r>
          </a:p>
          <a:p>
            <a:pPr indent="0" lvl="0" marL="0" marR="0" rtl="0" algn="l">
              <a:spcBef>
                <a:spcPts val="0"/>
              </a:spcBef>
              <a:buClr>
                <a:srgbClr val="000000"/>
              </a:buClr>
              <a:buFont typeface="Arial"/>
              <a:buNone/>
            </a:pPr>
            <a:r>
              <a:t/>
            </a:r>
            <a:endParaRPr sz="1100">
              <a:solidFill>
                <a:srgbClr val="000000"/>
              </a:solidFill>
              <a:highlight>
                <a:srgbClr val="FFFFFF"/>
              </a:highlight>
              <a:latin typeface="Consolas"/>
              <a:ea typeface="Consolas"/>
              <a:cs typeface="Consolas"/>
              <a:sym typeface="Consolas"/>
            </a:endParaRPr>
          </a:p>
          <a:p>
            <a:pPr indent="0" lvl="0" marL="0" marR="0" rtl="0" algn="l">
              <a:spcBef>
                <a:spcPts val="0"/>
              </a:spcBef>
              <a:buClr>
                <a:srgbClr val="000000"/>
              </a:buClr>
              <a:buSzPct val="25000"/>
              <a:buFont typeface="Arial"/>
              <a:buNone/>
            </a:pPr>
            <a:r>
              <a:rPr i="1" lang="ko-KR" sz="1100">
                <a:solidFill>
                  <a:srgbClr val="808080"/>
                </a:solidFill>
                <a:highlight>
                  <a:srgbClr val="FFFFFF"/>
                </a:highlight>
                <a:latin typeface="Consolas"/>
                <a:ea typeface="Consolas"/>
                <a:cs typeface="Consolas"/>
                <a:sym typeface="Consolas"/>
              </a:rPr>
              <a:t># Test model and check accuracy</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correct_prediction = tf.equal(tf.argmax(hypothesis, </a:t>
            </a:r>
            <a:r>
              <a:rPr lang="ko-KR" sz="1100">
                <a:solidFill>
                  <a:srgbClr val="0000FF"/>
                </a:solidFill>
                <a:highlight>
                  <a:srgbClr val="FFFFFF"/>
                </a:highlight>
                <a:latin typeface="Consolas"/>
                <a:ea typeface="Consolas"/>
                <a:cs typeface="Consolas"/>
                <a:sym typeface="Consolas"/>
              </a:rPr>
              <a:t>1</a:t>
            </a:r>
            <a:r>
              <a:rPr lang="ko-KR" sz="1100">
                <a:solidFill>
                  <a:srgbClr val="000000"/>
                </a:solidFill>
                <a:highlight>
                  <a:srgbClr val="FFFFFF"/>
                </a:highlight>
                <a:latin typeface="Consolas"/>
                <a:ea typeface="Consolas"/>
                <a:cs typeface="Consolas"/>
                <a:sym typeface="Consolas"/>
              </a:rPr>
              <a:t>), tf.argmax(Y, </a:t>
            </a:r>
            <a:r>
              <a:rPr lang="ko-KR" sz="1100">
                <a:solidFill>
                  <a:srgbClr val="0000FF"/>
                </a:solidFill>
                <a:highlight>
                  <a:srgbClr val="FFFFFF"/>
                </a:highlight>
                <a:latin typeface="Consolas"/>
                <a:ea typeface="Consolas"/>
                <a:cs typeface="Consolas"/>
                <a:sym typeface="Consolas"/>
              </a:rPr>
              <a:t>1</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accuracy = tf.reduce_mean(tf.cast(correct_prediction, tf.float32))</a:t>
            </a:r>
          </a:p>
          <a:p>
            <a:pPr indent="0" lvl="0" marL="0" marR="0" rtl="0" algn="l">
              <a:spcBef>
                <a:spcPts val="0"/>
              </a:spcBef>
              <a:buClr>
                <a:srgbClr val="000000"/>
              </a:buClr>
              <a:buSzPct val="25000"/>
              <a:buFont typeface="Arial"/>
              <a:buNone/>
            </a:pPr>
            <a:r>
              <a:rPr lang="ko-KR" sz="1100">
                <a:solidFill>
                  <a:srgbClr val="000080"/>
                </a:solidFill>
                <a:highlight>
                  <a:srgbClr val="FFFFFF"/>
                </a:highlight>
                <a:latin typeface="Consolas"/>
                <a:ea typeface="Consolas"/>
                <a:cs typeface="Consolas"/>
                <a:sym typeface="Consolas"/>
              </a:rPr>
              <a:t>print</a:t>
            </a:r>
            <a:r>
              <a:rPr lang="ko-KR" sz="1100">
                <a:solidFill>
                  <a:srgbClr val="000000"/>
                </a:solidFill>
                <a:highlight>
                  <a:srgbClr val="FFFFFF"/>
                </a:highlight>
                <a:latin typeface="Consolas"/>
                <a:ea typeface="Consolas"/>
                <a:cs typeface="Consolas"/>
                <a:sym typeface="Consolas"/>
              </a:rPr>
              <a:t>(</a:t>
            </a:r>
            <a:r>
              <a:rPr b="1" lang="ko-KR" sz="1100">
                <a:solidFill>
                  <a:srgbClr val="008080"/>
                </a:solidFill>
                <a:highlight>
                  <a:srgbClr val="FFFFFF"/>
                </a:highlight>
                <a:latin typeface="Consolas"/>
                <a:ea typeface="Consolas"/>
                <a:cs typeface="Consolas"/>
                <a:sym typeface="Consolas"/>
              </a:rPr>
              <a:t>'Accuracy:'</a:t>
            </a:r>
            <a:r>
              <a:rPr lang="ko-KR" sz="1100">
                <a:solidFill>
                  <a:srgbClr val="000000"/>
                </a:solidFill>
                <a:highlight>
                  <a:srgbClr val="FFFFFF"/>
                </a:highlight>
                <a:latin typeface="Consolas"/>
                <a:ea typeface="Consolas"/>
                <a:cs typeface="Consolas"/>
                <a:sym typeface="Consolas"/>
              </a:rPr>
              <a:t>, sess.run(accuracy, </a:t>
            </a:r>
            <a:r>
              <a:rPr lang="ko-KR" sz="1100">
                <a:solidFill>
                  <a:srgbClr val="660099"/>
                </a:solidFill>
                <a:highlight>
                  <a:srgbClr val="FFFFFF"/>
                </a:highlight>
                <a:latin typeface="Consolas"/>
                <a:ea typeface="Consolas"/>
                <a:cs typeface="Consolas"/>
                <a:sym typeface="Consolas"/>
              </a:rPr>
              <a:t>feed_dict</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Clr>
                <a:srgbClr val="000000"/>
              </a:buClr>
              <a:buSzPct val="25000"/>
              <a:buFont typeface="Arial"/>
              <a:buNone/>
            </a:pPr>
            <a:r>
              <a:rPr lang="ko-KR" sz="1100">
                <a:solidFill>
                  <a:srgbClr val="000000"/>
                </a:solidFill>
                <a:highlight>
                  <a:srgbClr val="FFFFFF"/>
                </a:highlight>
                <a:latin typeface="Consolas"/>
                <a:ea typeface="Consolas"/>
                <a:cs typeface="Consolas"/>
                <a:sym typeface="Consolas"/>
              </a:rPr>
              <a:t>     X: mnist.test.images, Y: mnist.test.labels, </a:t>
            </a:r>
            <a:r>
              <a:rPr b="1" lang="ko-KR" sz="1300">
                <a:solidFill>
                  <a:srgbClr val="783F04"/>
                </a:solidFill>
                <a:highlight>
                  <a:srgbClr val="FFFFFF"/>
                </a:highlight>
                <a:latin typeface="Consolas"/>
                <a:ea typeface="Consolas"/>
                <a:cs typeface="Consolas"/>
                <a:sym typeface="Consolas"/>
              </a:rPr>
              <a:t>keep_prob: 1</a:t>
            </a:r>
            <a:r>
              <a:rPr lang="ko-KR" sz="1100">
                <a:solidFill>
                  <a:srgbClr val="000000"/>
                </a:solidFill>
                <a:highlight>
                  <a:srgbClr val="FFFFFF"/>
                </a:highlight>
                <a:latin typeface="Consolas"/>
                <a:ea typeface="Consolas"/>
                <a:cs typeface="Consolas"/>
                <a:sym typeface="Consolas"/>
              </a:rPr>
              <a:t>}))</a:t>
            </a:r>
          </a:p>
          <a:p>
            <a:pPr indent="0" lvl="0" marL="0" marR="0" rtl="0" algn="l">
              <a:spcBef>
                <a:spcPts val="0"/>
              </a:spcBef>
              <a:buNone/>
            </a:pPr>
            <a:r>
              <a:t/>
            </a:r>
            <a:endParaRPr sz="1100">
              <a:solidFill>
                <a:srgbClr val="000000"/>
              </a:solidFill>
              <a:highlight>
                <a:srgbClr val="FFFFFF"/>
              </a:highlight>
              <a:latin typeface="Consolas"/>
              <a:ea typeface="Consolas"/>
              <a:cs typeface="Consolas"/>
              <a:sym typeface="Consolas"/>
            </a:endParaRPr>
          </a:p>
        </p:txBody>
      </p:sp>
      <p:sp>
        <p:nvSpPr>
          <p:cNvPr id="1220" name="Shape 1220"/>
          <p:cNvSpPr txBox="1"/>
          <p:nvPr/>
        </p:nvSpPr>
        <p:spPr>
          <a:xfrm>
            <a:off x="5884075" y="1028033"/>
            <a:ext cx="3081299" cy="48696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0001 cost = 0.447322626</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0002 cost = 0.157285590</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0003 cost = 0.121884535</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0004 cost = 0.098128681</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0005 cost = 0.082901778</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0006 cost = 0.075337573</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0007 cost = 0.069752543</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0008 cost = 0.060884363</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0009 cost = 0.055276413</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0010 cost = 0.054631256</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0011 cost = 0.049675195</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0012 cost = 0.049125314</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0013 cost = 0.047231930</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0014 cost = 0.041290121</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Epoch: 0015 cost = 0.043621063</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Learning Finished!</a:t>
            </a:r>
          </a:p>
          <a:p>
            <a:pPr indent="0" lvl="0" marL="0" marR="0" rtl="0" algn="l">
              <a:lnSpc>
                <a:spcPct val="115000"/>
              </a:lnSpc>
              <a:spcBef>
                <a:spcPts val="0"/>
              </a:spcBef>
              <a:buSzPct val="25000"/>
              <a:buNone/>
            </a:pPr>
            <a:r>
              <a:rPr b="1" lang="ko-KR" sz="1150">
                <a:solidFill>
                  <a:srgbClr val="008080"/>
                </a:solidFill>
                <a:highlight>
                  <a:srgbClr val="FFFFFF"/>
                </a:highlight>
                <a:latin typeface="Gill Sans"/>
                <a:ea typeface="Gill Sans"/>
                <a:cs typeface="Gill Sans"/>
                <a:sym typeface="Gill Sans"/>
              </a:rPr>
              <a:t>Accuracy: </a:t>
            </a:r>
            <a:r>
              <a:rPr b="1" lang="ko-KR" sz="2400">
                <a:solidFill>
                  <a:srgbClr val="008080"/>
                </a:solidFill>
                <a:highlight>
                  <a:srgbClr val="FFFFFF"/>
                </a:highlight>
                <a:latin typeface="Gill Sans"/>
                <a:ea typeface="Gill Sans"/>
                <a:cs typeface="Gill Sans"/>
                <a:sym typeface="Gill Sans"/>
              </a:rPr>
              <a:t>0.9804!!</a:t>
            </a:r>
          </a:p>
        </p:txBody>
      </p:sp>
      <p:sp>
        <p:nvSpPr>
          <p:cNvPr id="1221" name="Shape 1221"/>
          <p:cNvSpPr txBox="1"/>
          <p:nvPr/>
        </p:nvSpPr>
        <p:spPr>
          <a:xfrm>
            <a:off x="3175675" y="6316800"/>
            <a:ext cx="5968200" cy="54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100" u="sng">
                <a:solidFill>
                  <a:schemeClr val="hlink"/>
                </a:solidFill>
                <a:latin typeface="Arial"/>
                <a:ea typeface="Arial"/>
                <a:cs typeface="Arial"/>
                <a:sym typeface="Arial"/>
                <a:hlinkClick r:id="rId3"/>
              </a:rPr>
              <a:t>https://github.com/hunkim/DeepLearningZeroToAll/blob/master/lab-10-5-mnist_nn_dropout.py</a:t>
            </a:r>
            <a:r>
              <a:rPr lang="ko-KR" sz="1100">
                <a:solidFill>
                  <a:srgbClr val="000000"/>
                </a:solidFill>
                <a:latin typeface="Arial"/>
                <a:ea typeface="Arial"/>
                <a:cs typeface="Arial"/>
                <a:sym typeface="Arial"/>
              </a:rPr>
              <a:t> </a:t>
            </a:r>
          </a:p>
        </p:txBody>
      </p:sp>
      <p:sp>
        <p:nvSpPr>
          <p:cNvPr id="1222" name="Shape 1222"/>
          <p:cNvSpPr txBox="1"/>
          <p:nvPr/>
        </p:nvSpPr>
        <p:spPr>
          <a:xfrm>
            <a:off x="51589" y="1916832"/>
            <a:ext cx="3960440" cy="307777"/>
          </a:xfrm>
          <a:prstGeom prst="rect">
            <a:avLst/>
          </a:prstGeom>
          <a:noFill/>
          <a:ln cap="flat" cmpd="sng" w="38100">
            <a:solidFill>
              <a:srgbClr val="FA684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400">
              <a:solidFill>
                <a:srgbClr val="000000"/>
              </a:solidFill>
              <a:latin typeface="Arial"/>
              <a:ea typeface="Arial"/>
              <a:cs typeface="Arial"/>
              <a:sym typeface="Arial"/>
            </a:endParaRPr>
          </a:p>
        </p:txBody>
      </p:sp>
      <p:sp>
        <p:nvSpPr>
          <p:cNvPr id="1223" name="Shape 1223"/>
          <p:cNvSpPr txBox="1"/>
          <p:nvPr/>
        </p:nvSpPr>
        <p:spPr>
          <a:xfrm>
            <a:off x="3491880" y="4005064"/>
            <a:ext cx="1584175" cy="216023"/>
          </a:xfrm>
          <a:prstGeom prst="rect">
            <a:avLst/>
          </a:prstGeom>
          <a:noFill/>
          <a:ln cap="flat" cmpd="sng" w="38100">
            <a:solidFill>
              <a:srgbClr val="FA684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400">
              <a:solidFill>
                <a:srgbClr val="000000"/>
              </a:solidFill>
              <a:latin typeface="Arial"/>
              <a:ea typeface="Arial"/>
              <a:cs typeface="Arial"/>
              <a:sym typeface="Arial"/>
            </a:endParaRPr>
          </a:p>
        </p:txBody>
      </p:sp>
      <p:sp>
        <p:nvSpPr>
          <p:cNvPr id="1224" name="Shape 1224"/>
          <p:cNvSpPr txBox="1"/>
          <p:nvPr/>
        </p:nvSpPr>
        <p:spPr>
          <a:xfrm>
            <a:off x="4079380" y="3622569"/>
            <a:ext cx="1843648"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ko-KR" sz="1200">
                <a:solidFill>
                  <a:srgbClr val="FF0000"/>
                </a:solidFill>
                <a:latin typeface="Arial"/>
                <a:ea typeface="Arial"/>
                <a:cs typeface="Arial"/>
                <a:sym typeface="Arial"/>
              </a:rPr>
              <a:t>Training시에는 0.5-0.7</a:t>
            </a:r>
          </a:p>
          <a:p>
            <a:pPr indent="0" lvl="0" marL="0" marR="0" rtl="0" algn="l">
              <a:spcBef>
                <a:spcPts val="0"/>
              </a:spcBef>
              <a:buNone/>
            </a:pPr>
            <a:r>
              <a:t/>
            </a:r>
            <a:endParaRPr b="1" sz="1200">
              <a:solidFill>
                <a:srgbClr val="FF0000"/>
              </a:solidFill>
              <a:latin typeface="Arial"/>
              <a:ea typeface="Arial"/>
              <a:cs typeface="Arial"/>
              <a:sym typeface="Arial"/>
            </a:endParaRPr>
          </a:p>
        </p:txBody>
      </p:sp>
      <p:sp>
        <p:nvSpPr>
          <p:cNvPr id="1225" name="Shape 1225"/>
          <p:cNvSpPr txBox="1"/>
          <p:nvPr/>
        </p:nvSpPr>
        <p:spPr>
          <a:xfrm>
            <a:off x="4264330" y="5675337"/>
            <a:ext cx="1810947"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ko-KR" sz="1200">
                <a:solidFill>
                  <a:srgbClr val="FF0000"/>
                </a:solidFill>
                <a:latin typeface="Arial"/>
                <a:ea typeface="Arial"/>
                <a:cs typeface="Arial"/>
                <a:sym typeface="Arial"/>
              </a:rPr>
              <a:t>Testing시에는 반드시 1</a:t>
            </a:r>
          </a:p>
        </p:txBody>
      </p:sp>
      <p:sp>
        <p:nvSpPr>
          <p:cNvPr id="1226" name="Shape 1226"/>
          <p:cNvSpPr txBox="1"/>
          <p:nvPr/>
        </p:nvSpPr>
        <p:spPr>
          <a:xfrm>
            <a:off x="3707903" y="5373216"/>
            <a:ext cx="1584175" cy="216023"/>
          </a:xfrm>
          <a:prstGeom prst="rect">
            <a:avLst/>
          </a:prstGeom>
          <a:noFill/>
          <a:ln cap="flat" cmpd="sng" w="38100">
            <a:solidFill>
              <a:srgbClr val="FA684C"/>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None/>
            </a:pPr>
            <a:r>
              <a:t/>
            </a:r>
            <a:endParaRPr sz="1400">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0" name="Shape 1230"/>
        <p:cNvGrpSpPr/>
        <p:nvPr/>
      </p:nvGrpSpPr>
      <p:grpSpPr>
        <a:xfrm>
          <a:off x="0" y="0"/>
          <a:ext cx="0" cy="0"/>
          <a:chOff x="0" y="0"/>
          <a:chExt cx="0" cy="0"/>
        </a:xfrm>
      </p:grpSpPr>
      <p:sp>
        <p:nvSpPr>
          <p:cNvPr id="1231" name="Shape 1231"/>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Optimizers</a:t>
            </a:r>
          </a:p>
        </p:txBody>
      </p:sp>
      <p:sp>
        <p:nvSpPr>
          <p:cNvPr id="1232" name="Shape 1232"/>
          <p:cNvSpPr txBox="1"/>
          <p:nvPr/>
        </p:nvSpPr>
        <p:spPr>
          <a:xfrm>
            <a:off x="842025" y="1588200"/>
            <a:ext cx="7710300" cy="6980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buSzPct val="25000"/>
              <a:buNone/>
            </a:pPr>
            <a:r>
              <a:rPr lang="ko-KR" sz="1400">
                <a:solidFill>
                  <a:srgbClr val="000000"/>
                </a:solidFill>
                <a:highlight>
                  <a:srgbClr val="FFFFFF"/>
                </a:highlight>
                <a:latin typeface="Consolas"/>
                <a:ea typeface="Consolas"/>
                <a:cs typeface="Consolas"/>
                <a:sym typeface="Consolas"/>
              </a:rPr>
              <a:t>train = tf.train.GradientDescentOptimizer(</a:t>
            </a:r>
            <a:r>
              <a:rPr lang="ko-KR" sz="1400">
                <a:solidFill>
                  <a:srgbClr val="660099"/>
                </a:solidFill>
                <a:highlight>
                  <a:srgbClr val="FFFFFF"/>
                </a:highlight>
                <a:latin typeface="Consolas"/>
                <a:ea typeface="Consolas"/>
                <a:cs typeface="Consolas"/>
                <a:sym typeface="Consolas"/>
              </a:rPr>
              <a:t>learning_rate</a:t>
            </a:r>
            <a:r>
              <a:rPr lang="ko-KR" sz="1400">
                <a:solidFill>
                  <a:srgbClr val="000000"/>
                </a:solidFill>
                <a:highlight>
                  <a:srgbClr val="FFFFFF"/>
                </a:highlight>
                <a:latin typeface="Consolas"/>
                <a:ea typeface="Consolas"/>
                <a:cs typeface="Consolas"/>
                <a:sym typeface="Consolas"/>
              </a:rPr>
              <a:t>=</a:t>
            </a:r>
            <a:r>
              <a:rPr lang="ko-KR" sz="1400">
                <a:solidFill>
                  <a:srgbClr val="0000FF"/>
                </a:solidFill>
                <a:highlight>
                  <a:srgbClr val="FFFFFF"/>
                </a:highlight>
                <a:latin typeface="Consolas"/>
                <a:ea typeface="Consolas"/>
                <a:cs typeface="Consolas"/>
                <a:sym typeface="Consolas"/>
              </a:rPr>
              <a:t>0.1</a:t>
            </a:r>
            <a:r>
              <a:rPr lang="ko-KR" sz="1400">
                <a:solidFill>
                  <a:srgbClr val="000000"/>
                </a:solidFill>
                <a:highlight>
                  <a:srgbClr val="FFFFFF"/>
                </a:highlight>
                <a:latin typeface="Consolas"/>
                <a:ea typeface="Consolas"/>
                <a:cs typeface="Consolas"/>
                <a:sym typeface="Consolas"/>
              </a:rPr>
              <a:t>).minimize(cost)</a:t>
            </a:r>
          </a:p>
        </p:txBody>
      </p:sp>
      <p:sp>
        <p:nvSpPr>
          <p:cNvPr id="1233" name="Shape 1233"/>
          <p:cNvSpPr txBox="1"/>
          <p:nvPr/>
        </p:nvSpPr>
        <p:spPr>
          <a:xfrm>
            <a:off x="5498575" y="6316800"/>
            <a:ext cx="3645300" cy="54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100" u="sng">
                <a:solidFill>
                  <a:schemeClr val="hlink"/>
                </a:solidFill>
                <a:latin typeface="Arial"/>
                <a:ea typeface="Arial"/>
                <a:cs typeface="Arial"/>
                <a:sym typeface="Arial"/>
                <a:hlinkClick r:id="rId3"/>
              </a:rPr>
              <a:t>https://www.tensorflow.org/api_guides/python/train</a:t>
            </a:r>
            <a:r>
              <a:rPr lang="ko-KR" sz="1100">
                <a:solidFill>
                  <a:srgbClr val="000000"/>
                </a:solidFill>
                <a:latin typeface="Arial"/>
                <a:ea typeface="Arial"/>
                <a:cs typeface="Arial"/>
                <a:sym typeface="Arial"/>
              </a:rPr>
              <a:t>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Gradient descent algorithm</a:t>
            </a:r>
          </a:p>
        </p:txBody>
      </p:sp>
      <p:sp>
        <p:nvSpPr>
          <p:cNvPr id="287" name="Shape 28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90000"/>
              <a:buFont typeface="Noto Sans Symbols"/>
              <a:buChar char="▶"/>
            </a:pPr>
            <a:r>
              <a:rPr b="0" i="0" lang="ko-KR" sz="2800" u="none" cap="none" strike="noStrike">
                <a:solidFill>
                  <a:schemeClr val="dk1"/>
                </a:solidFill>
                <a:latin typeface="Questrial"/>
                <a:ea typeface="Questrial"/>
                <a:cs typeface="Questrial"/>
                <a:sym typeface="Questrial"/>
              </a:rPr>
              <a:t>Minimize cost function</a:t>
            </a:r>
          </a:p>
          <a:p>
            <a:pPr indent="-342900" lvl="0" marL="342900" marR="0" rtl="0" algn="l">
              <a:spcBef>
                <a:spcPts val="560"/>
              </a:spcBef>
              <a:spcAft>
                <a:spcPts val="0"/>
              </a:spcAft>
              <a:buClr>
                <a:schemeClr val="accent1"/>
              </a:buClr>
              <a:buSzPct val="90000"/>
              <a:buFont typeface="Noto Sans Symbols"/>
              <a:buChar char="▶"/>
            </a:pPr>
            <a:r>
              <a:rPr b="0" i="0" lang="ko-KR" sz="2800" u="none" cap="none" strike="noStrike">
                <a:solidFill>
                  <a:schemeClr val="dk1"/>
                </a:solidFill>
                <a:latin typeface="Questrial"/>
                <a:ea typeface="Questrial"/>
                <a:cs typeface="Questrial"/>
                <a:sym typeface="Questrial"/>
              </a:rPr>
              <a:t>Start with initial guesses</a:t>
            </a:r>
          </a:p>
          <a:p>
            <a:pPr indent="-228600" lvl="2" marL="1143000" marR="0" rtl="0" algn="l">
              <a:spcBef>
                <a:spcPts val="480"/>
              </a:spcBef>
              <a:spcAft>
                <a:spcPts val="0"/>
              </a:spcAft>
              <a:buClr>
                <a:schemeClr val="accent3"/>
              </a:buClr>
              <a:buSzPct val="90000"/>
              <a:buFont typeface="Noto Sans Symbols"/>
              <a:buChar char="↖"/>
            </a:pPr>
            <a:r>
              <a:rPr b="0" i="0" lang="ko-KR" sz="2400" u="none" cap="none" strike="noStrike">
                <a:solidFill>
                  <a:schemeClr val="dk1"/>
                </a:solidFill>
                <a:latin typeface="Questrial"/>
                <a:ea typeface="Questrial"/>
                <a:cs typeface="Questrial"/>
                <a:sym typeface="Questrial"/>
              </a:rPr>
              <a:t>Start at 0,0 (or any other value)</a:t>
            </a:r>
          </a:p>
          <a:p>
            <a:pPr indent="-228600" lvl="2" marL="1143000" marR="0" rtl="0" algn="l">
              <a:spcBef>
                <a:spcPts val="480"/>
              </a:spcBef>
              <a:spcAft>
                <a:spcPts val="0"/>
              </a:spcAft>
              <a:buClr>
                <a:schemeClr val="accent3"/>
              </a:buClr>
              <a:buSzPct val="90000"/>
              <a:buFont typeface="Noto Sans Symbols"/>
              <a:buChar char="↖"/>
            </a:pPr>
            <a:r>
              <a:rPr b="0" i="0" lang="ko-KR" sz="2400" u="none" cap="none" strike="noStrike">
                <a:solidFill>
                  <a:schemeClr val="dk1"/>
                </a:solidFill>
                <a:latin typeface="Questrial"/>
                <a:ea typeface="Questrial"/>
                <a:cs typeface="Questrial"/>
                <a:sym typeface="Questrial"/>
              </a:rPr>
              <a:t>Keeping changing W and b a little bit to try and reduce cost(W, b)</a:t>
            </a:r>
          </a:p>
          <a:p>
            <a:pPr indent="-342900" lvl="0" marL="342900" marR="0" rtl="0" algn="l">
              <a:spcBef>
                <a:spcPts val="480"/>
              </a:spcBef>
              <a:spcAft>
                <a:spcPts val="0"/>
              </a:spcAft>
              <a:buClr>
                <a:schemeClr val="accent1"/>
              </a:buClr>
              <a:buSzPct val="90000"/>
              <a:buFont typeface="Noto Sans Symbols"/>
              <a:buChar char="▶"/>
            </a:pPr>
            <a:r>
              <a:rPr b="0" i="0" lang="ko-KR" sz="2400" u="none" cap="none" strike="noStrike">
                <a:solidFill>
                  <a:schemeClr val="dk1"/>
                </a:solidFill>
                <a:latin typeface="Questrial"/>
                <a:ea typeface="Questrial"/>
                <a:cs typeface="Questrial"/>
                <a:sym typeface="Questrial"/>
              </a:rPr>
              <a:t>Each time you change the parameters, you select the gradient which reduces cost(W, b) the most possible</a:t>
            </a:r>
          </a:p>
          <a:p>
            <a:pPr indent="-342900" lvl="0" marL="342900" marR="0" rtl="0" algn="l">
              <a:spcBef>
                <a:spcPts val="560"/>
              </a:spcBef>
              <a:buClr>
                <a:schemeClr val="accent1"/>
              </a:buClr>
              <a:buSzPct val="90000"/>
              <a:buFont typeface="Noto Sans Symbols"/>
              <a:buChar char="▶"/>
            </a:pPr>
            <a:r>
              <a:rPr b="0" i="0" lang="ko-KR" sz="2800" u="none" cap="none" strike="noStrike">
                <a:solidFill>
                  <a:schemeClr val="dk1"/>
                </a:solidFill>
                <a:latin typeface="Questrial"/>
                <a:ea typeface="Questrial"/>
                <a:cs typeface="Questrial"/>
                <a:sym typeface="Questrial"/>
              </a:rPr>
              <a:t>Repeat</a:t>
            </a:r>
          </a:p>
        </p:txBody>
      </p:sp>
      <p:sp>
        <p:nvSpPr>
          <p:cNvPr id="288" name="Shape 28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289" name="Shape 289"/>
          <p:cNvPicPr preferRelativeResize="0"/>
          <p:nvPr/>
        </p:nvPicPr>
        <p:blipFill rotWithShape="1">
          <a:blip r:embed="rId3">
            <a:alphaModFix/>
          </a:blip>
          <a:srcRect b="0" l="0" r="0" t="0"/>
          <a:stretch/>
        </p:blipFill>
        <p:spPr>
          <a:xfrm>
            <a:off x="4860032" y="4650967"/>
            <a:ext cx="2972532" cy="2207032"/>
          </a:xfrm>
          <a:prstGeom prst="rect">
            <a:avLst/>
          </a:prstGeom>
          <a:noFill/>
          <a:ln>
            <a:noFill/>
          </a:ln>
        </p:spPr>
      </p:pic>
      <p:pic>
        <p:nvPicPr>
          <p:cNvPr id="290" name="Shape 290"/>
          <p:cNvPicPr preferRelativeResize="0"/>
          <p:nvPr/>
        </p:nvPicPr>
        <p:blipFill rotWithShape="1">
          <a:blip r:embed="rId4">
            <a:alphaModFix/>
          </a:blip>
          <a:srcRect b="0" l="0" r="0" t="0"/>
          <a:stretch/>
        </p:blipFill>
        <p:spPr>
          <a:xfrm>
            <a:off x="971645" y="5157192"/>
            <a:ext cx="2729681" cy="651423"/>
          </a:xfrm>
          <a:prstGeom prst="rect">
            <a:avLst/>
          </a:prstGeom>
          <a:noFill/>
          <a:ln>
            <a:noFill/>
          </a:ln>
        </p:spPr>
      </p:pic>
      <p:sp>
        <p:nvSpPr>
          <p:cNvPr id="291" name="Shape 291"/>
          <p:cNvSpPr txBox="1"/>
          <p:nvPr/>
        </p:nvSpPr>
        <p:spPr>
          <a:xfrm>
            <a:off x="1335133" y="5949280"/>
            <a:ext cx="2448271" cy="369332"/>
          </a:xfrm>
          <a:prstGeom prst="rect">
            <a:avLst/>
          </a:prstGeom>
          <a:blipFill rotWithShape="1">
            <a:blip r:embed="rId5">
              <a:alphaModFix/>
            </a:blip>
            <a:stretch>
              <a:fillRect b="-11474" l="0" r="0" t="0"/>
            </a:stretch>
          </a:blipFill>
          <a:ln>
            <a:noFill/>
          </a:ln>
        </p:spPr>
        <p:txBody>
          <a:bodyPr anchorCtr="0" anchor="t" bIns="45700" lIns="91425" rIns="91425" tIns="45700">
            <a:noAutofit/>
          </a:bodyPr>
          <a:lstStyle/>
          <a:p>
            <a:pPr indent="0" lvl="0" marL="0" marR="0" rtl="0" algn="l">
              <a:spcBef>
                <a:spcPts val="0"/>
              </a:spcBef>
              <a:buSzPct val="25000"/>
              <a:buNone/>
            </a:pPr>
            <a:r>
              <a:rPr lang="ko-KR" sz="1800">
                <a:latin typeface="Questrial"/>
                <a:ea typeface="Questrial"/>
                <a:cs typeface="Questrial"/>
                <a:sym typeface="Questrial"/>
              </a:rPr>
              <a:t> </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7" name="Shape 1237"/>
        <p:cNvGrpSpPr/>
        <p:nvPr/>
      </p:nvGrpSpPr>
      <p:grpSpPr>
        <a:xfrm>
          <a:off x="0" y="0"/>
          <a:ext cx="0" cy="0"/>
          <a:chOff x="0" y="0"/>
          <a:chExt cx="0" cy="0"/>
        </a:xfrm>
      </p:grpSpPr>
      <p:sp>
        <p:nvSpPr>
          <p:cNvPr id="1238" name="Shape 1238"/>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Optimizers</a:t>
            </a:r>
          </a:p>
        </p:txBody>
      </p:sp>
      <p:sp>
        <p:nvSpPr>
          <p:cNvPr id="1239" name="Shape 1239"/>
          <p:cNvSpPr txBox="1"/>
          <p:nvPr/>
        </p:nvSpPr>
        <p:spPr>
          <a:xfrm>
            <a:off x="842025" y="1588200"/>
            <a:ext cx="7710300" cy="6980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buSzPct val="25000"/>
              <a:buNone/>
            </a:pPr>
            <a:r>
              <a:rPr lang="ko-KR" sz="1400">
                <a:solidFill>
                  <a:srgbClr val="000000"/>
                </a:solidFill>
                <a:highlight>
                  <a:srgbClr val="FFFFFF"/>
                </a:highlight>
                <a:latin typeface="Consolas"/>
                <a:ea typeface="Consolas"/>
                <a:cs typeface="Consolas"/>
                <a:sym typeface="Consolas"/>
              </a:rPr>
              <a:t>train = tf.train.GradientDescentOptimizer(</a:t>
            </a:r>
            <a:r>
              <a:rPr lang="ko-KR" sz="1400">
                <a:solidFill>
                  <a:srgbClr val="660099"/>
                </a:solidFill>
                <a:highlight>
                  <a:srgbClr val="FFFFFF"/>
                </a:highlight>
                <a:latin typeface="Consolas"/>
                <a:ea typeface="Consolas"/>
                <a:cs typeface="Consolas"/>
                <a:sym typeface="Consolas"/>
              </a:rPr>
              <a:t>learning_rate</a:t>
            </a:r>
            <a:r>
              <a:rPr lang="ko-KR" sz="1400">
                <a:solidFill>
                  <a:srgbClr val="000000"/>
                </a:solidFill>
                <a:highlight>
                  <a:srgbClr val="FFFFFF"/>
                </a:highlight>
                <a:latin typeface="Consolas"/>
                <a:ea typeface="Consolas"/>
                <a:cs typeface="Consolas"/>
                <a:sym typeface="Consolas"/>
              </a:rPr>
              <a:t>=</a:t>
            </a:r>
            <a:r>
              <a:rPr lang="ko-KR" sz="1400">
                <a:solidFill>
                  <a:srgbClr val="0000FF"/>
                </a:solidFill>
                <a:highlight>
                  <a:srgbClr val="FFFFFF"/>
                </a:highlight>
                <a:latin typeface="Consolas"/>
                <a:ea typeface="Consolas"/>
                <a:cs typeface="Consolas"/>
                <a:sym typeface="Consolas"/>
              </a:rPr>
              <a:t>0.1</a:t>
            </a:r>
            <a:r>
              <a:rPr lang="ko-KR" sz="1400">
                <a:solidFill>
                  <a:srgbClr val="000000"/>
                </a:solidFill>
                <a:highlight>
                  <a:srgbClr val="FFFFFF"/>
                </a:highlight>
                <a:latin typeface="Consolas"/>
                <a:ea typeface="Consolas"/>
                <a:cs typeface="Consolas"/>
                <a:sym typeface="Consolas"/>
              </a:rPr>
              <a:t>).minimize(cost)</a:t>
            </a:r>
          </a:p>
        </p:txBody>
      </p:sp>
      <p:sp>
        <p:nvSpPr>
          <p:cNvPr id="1240" name="Shape 1240"/>
          <p:cNvSpPr txBox="1"/>
          <p:nvPr/>
        </p:nvSpPr>
        <p:spPr>
          <a:xfrm>
            <a:off x="882625" y="2756925"/>
            <a:ext cx="6497687" cy="3529274"/>
          </a:xfrm>
          <a:prstGeom prst="rect">
            <a:avLst/>
          </a:prstGeom>
          <a:noFill/>
          <a:ln>
            <a:noFill/>
          </a:ln>
        </p:spPr>
        <p:txBody>
          <a:bodyPr anchorCtr="0" anchor="ctr" bIns="91425" lIns="91425" rIns="91425" tIns="91425">
            <a:noAutofit/>
          </a:bodyPr>
          <a:lstStyle/>
          <a:p>
            <a:pPr indent="-88900" lvl="0" marL="457200" marR="0" rtl="0" algn="l">
              <a:lnSpc>
                <a:spcPct val="115000"/>
              </a:lnSpc>
              <a:spcBef>
                <a:spcPts val="0"/>
              </a:spcBef>
              <a:spcAft>
                <a:spcPts val="0"/>
              </a:spcAft>
              <a:buSzPct val="25000"/>
              <a:buNone/>
            </a:pPr>
            <a:r>
              <a:rPr lang="ko-KR" sz="1400">
                <a:solidFill>
                  <a:srgbClr val="000000"/>
                </a:solidFill>
                <a:latin typeface="Arial"/>
                <a:ea typeface="Arial"/>
                <a:cs typeface="Arial"/>
                <a:sym typeface="Arial"/>
              </a:rPr>
              <a:t> </a:t>
            </a:r>
            <a:r>
              <a:rPr lang="ko-KR" sz="1400" u="sng">
                <a:solidFill>
                  <a:schemeClr val="hlink"/>
                </a:solidFill>
                <a:highlight>
                  <a:srgbClr val="F7F7F7"/>
                </a:highlight>
                <a:latin typeface="Verdana"/>
                <a:ea typeface="Verdana"/>
                <a:cs typeface="Verdana"/>
                <a:sym typeface="Verdana"/>
                <a:hlinkClick r:id="rId3"/>
              </a:rPr>
              <a:t>tf.train.AdadeltaOptimizer</a:t>
            </a:r>
          </a:p>
          <a:p>
            <a:pPr indent="-88900" lvl="0" marL="457200" marR="0" rtl="0" algn="l">
              <a:lnSpc>
                <a:spcPct val="115000"/>
              </a:lnSpc>
              <a:spcBef>
                <a:spcPts val="1200"/>
              </a:spcBef>
              <a:spcAft>
                <a:spcPts val="0"/>
              </a:spcAft>
              <a:buSzPct val="25000"/>
              <a:buNone/>
            </a:pPr>
            <a:r>
              <a:rPr lang="ko-KR" sz="1400">
                <a:solidFill>
                  <a:srgbClr val="000000"/>
                </a:solidFill>
                <a:latin typeface="Arial"/>
                <a:ea typeface="Arial"/>
                <a:cs typeface="Arial"/>
                <a:sym typeface="Arial"/>
              </a:rPr>
              <a:t> </a:t>
            </a:r>
            <a:r>
              <a:rPr lang="ko-KR" sz="1400" u="sng">
                <a:solidFill>
                  <a:schemeClr val="hlink"/>
                </a:solidFill>
                <a:highlight>
                  <a:srgbClr val="F7F7F7"/>
                </a:highlight>
                <a:latin typeface="Verdana"/>
                <a:ea typeface="Verdana"/>
                <a:cs typeface="Verdana"/>
                <a:sym typeface="Verdana"/>
                <a:hlinkClick r:id="rId4"/>
              </a:rPr>
              <a:t>tf.train.AdagradOptimizer</a:t>
            </a:r>
          </a:p>
          <a:p>
            <a:pPr indent="-88900" lvl="0" marL="457200" marR="0" rtl="0" algn="l">
              <a:lnSpc>
                <a:spcPct val="115000"/>
              </a:lnSpc>
              <a:spcBef>
                <a:spcPts val="1200"/>
              </a:spcBef>
              <a:spcAft>
                <a:spcPts val="0"/>
              </a:spcAft>
              <a:buSzPct val="25000"/>
              <a:buNone/>
            </a:pPr>
            <a:r>
              <a:rPr lang="ko-KR" sz="1400">
                <a:solidFill>
                  <a:srgbClr val="000000"/>
                </a:solidFill>
                <a:latin typeface="Arial"/>
                <a:ea typeface="Arial"/>
                <a:cs typeface="Arial"/>
                <a:sym typeface="Arial"/>
              </a:rPr>
              <a:t> </a:t>
            </a:r>
            <a:r>
              <a:rPr lang="ko-KR" sz="1400" u="sng">
                <a:solidFill>
                  <a:schemeClr val="hlink"/>
                </a:solidFill>
                <a:highlight>
                  <a:srgbClr val="F7F7F7"/>
                </a:highlight>
                <a:latin typeface="Verdana"/>
                <a:ea typeface="Verdana"/>
                <a:cs typeface="Verdana"/>
                <a:sym typeface="Verdana"/>
                <a:hlinkClick r:id="rId5"/>
              </a:rPr>
              <a:t>tf.train.AdagradDAOptimizer</a:t>
            </a:r>
          </a:p>
          <a:p>
            <a:pPr indent="-88900" lvl="0" marL="457200" marR="0" rtl="0" algn="l">
              <a:lnSpc>
                <a:spcPct val="115000"/>
              </a:lnSpc>
              <a:spcBef>
                <a:spcPts val="1200"/>
              </a:spcBef>
              <a:spcAft>
                <a:spcPts val="0"/>
              </a:spcAft>
              <a:buSzPct val="25000"/>
              <a:buNone/>
            </a:pPr>
            <a:r>
              <a:rPr lang="ko-KR" sz="1400">
                <a:solidFill>
                  <a:srgbClr val="000000"/>
                </a:solidFill>
                <a:latin typeface="Arial"/>
                <a:ea typeface="Arial"/>
                <a:cs typeface="Arial"/>
                <a:sym typeface="Arial"/>
              </a:rPr>
              <a:t> </a:t>
            </a:r>
            <a:r>
              <a:rPr lang="ko-KR" sz="1400" u="sng">
                <a:solidFill>
                  <a:schemeClr val="hlink"/>
                </a:solidFill>
                <a:highlight>
                  <a:srgbClr val="F7F7F7"/>
                </a:highlight>
                <a:latin typeface="Verdana"/>
                <a:ea typeface="Verdana"/>
                <a:cs typeface="Verdana"/>
                <a:sym typeface="Verdana"/>
                <a:hlinkClick r:id="rId6"/>
              </a:rPr>
              <a:t>tf.train.MomentumOptimizer</a:t>
            </a:r>
          </a:p>
          <a:p>
            <a:pPr indent="-88900" lvl="0" marL="457200" marR="0" rtl="0" algn="l">
              <a:lnSpc>
                <a:spcPct val="115000"/>
              </a:lnSpc>
              <a:spcBef>
                <a:spcPts val="1200"/>
              </a:spcBef>
              <a:spcAft>
                <a:spcPts val="0"/>
              </a:spcAft>
              <a:buSzPct val="25000"/>
              <a:buNone/>
            </a:pPr>
            <a:r>
              <a:rPr lang="ko-KR" sz="1400">
                <a:solidFill>
                  <a:srgbClr val="000000"/>
                </a:solidFill>
                <a:latin typeface="Arial"/>
                <a:ea typeface="Arial"/>
                <a:cs typeface="Arial"/>
                <a:sym typeface="Arial"/>
              </a:rPr>
              <a:t> </a:t>
            </a:r>
            <a:r>
              <a:rPr lang="ko-KR" sz="1400" u="sng">
                <a:solidFill>
                  <a:schemeClr val="hlink"/>
                </a:solidFill>
                <a:highlight>
                  <a:srgbClr val="F7F7F7"/>
                </a:highlight>
                <a:latin typeface="Verdana"/>
                <a:ea typeface="Verdana"/>
                <a:cs typeface="Verdana"/>
                <a:sym typeface="Verdana"/>
                <a:hlinkClick r:id="rId7"/>
              </a:rPr>
              <a:t>tf.train.AdamOptimizer</a:t>
            </a:r>
          </a:p>
          <a:p>
            <a:pPr indent="-88900" lvl="0" marL="457200" marR="0" rtl="0" algn="l">
              <a:lnSpc>
                <a:spcPct val="115000"/>
              </a:lnSpc>
              <a:spcBef>
                <a:spcPts val="1200"/>
              </a:spcBef>
              <a:spcAft>
                <a:spcPts val="0"/>
              </a:spcAft>
              <a:buSzPct val="25000"/>
              <a:buNone/>
            </a:pPr>
            <a:r>
              <a:rPr lang="ko-KR" sz="1400">
                <a:solidFill>
                  <a:srgbClr val="000000"/>
                </a:solidFill>
                <a:latin typeface="Arial"/>
                <a:ea typeface="Arial"/>
                <a:cs typeface="Arial"/>
                <a:sym typeface="Arial"/>
              </a:rPr>
              <a:t> </a:t>
            </a:r>
            <a:r>
              <a:rPr lang="ko-KR" sz="1400" u="sng">
                <a:solidFill>
                  <a:schemeClr val="hlink"/>
                </a:solidFill>
                <a:highlight>
                  <a:srgbClr val="F7F7F7"/>
                </a:highlight>
                <a:latin typeface="Verdana"/>
                <a:ea typeface="Verdana"/>
                <a:cs typeface="Verdana"/>
                <a:sym typeface="Verdana"/>
                <a:hlinkClick r:id="rId8"/>
              </a:rPr>
              <a:t>tf.train.FtrlOptimizer</a:t>
            </a:r>
          </a:p>
          <a:p>
            <a:pPr indent="-88900" lvl="0" marL="457200" marR="0" rtl="0" algn="l">
              <a:lnSpc>
                <a:spcPct val="115000"/>
              </a:lnSpc>
              <a:spcBef>
                <a:spcPts val="1200"/>
              </a:spcBef>
              <a:spcAft>
                <a:spcPts val="0"/>
              </a:spcAft>
              <a:buSzPct val="25000"/>
              <a:buNone/>
            </a:pPr>
            <a:r>
              <a:rPr lang="ko-KR" sz="1400">
                <a:solidFill>
                  <a:srgbClr val="000000"/>
                </a:solidFill>
                <a:latin typeface="Arial"/>
                <a:ea typeface="Arial"/>
                <a:cs typeface="Arial"/>
                <a:sym typeface="Arial"/>
              </a:rPr>
              <a:t> </a:t>
            </a:r>
            <a:r>
              <a:rPr lang="ko-KR" sz="1400" u="sng">
                <a:solidFill>
                  <a:schemeClr val="hlink"/>
                </a:solidFill>
                <a:highlight>
                  <a:srgbClr val="F7F7F7"/>
                </a:highlight>
                <a:latin typeface="Verdana"/>
                <a:ea typeface="Verdana"/>
                <a:cs typeface="Verdana"/>
                <a:sym typeface="Verdana"/>
                <a:hlinkClick r:id="rId9"/>
              </a:rPr>
              <a:t>tf.train.ProximalGradientDescentOptimizer</a:t>
            </a:r>
          </a:p>
          <a:p>
            <a:pPr indent="-88900" lvl="0" marL="457200" marR="0" rtl="0" algn="l">
              <a:lnSpc>
                <a:spcPct val="115000"/>
              </a:lnSpc>
              <a:spcBef>
                <a:spcPts val="1200"/>
              </a:spcBef>
              <a:spcAft>
                <a:spcPts val="0"/>
              </a:spcAft>
              <a:buSzPct val="25000"/>
              <a:buNone/>
            </a:pPr>
            <a:r>
              <a:rPr lang="ko-KR" sz="1400">
                <a:solidFill>
                  <a:srgbClr val="000000"/>
                </a:solidFill>
                <a:latin typeface="Arial"/>
                <a:ea typeface="Arial"/>
                <a:cs typeface="Arial"/>
                <a:sym typeface="Arial"/>
              </a:rPr>
              <a:t> </a:t>
            </a:r>
            <a:r>
              <a:rPr lang="ko-KR" sz="1400" u="sng">
                <a:solidFill>
                  <a:schemeClr val="hlink"/>
                </a:solidFill>
                <a:highlight>
                  <a:srgbClr val="F7F7F7"/>
                </a:highlight>
                <a:latin typeface="Verdana"/>
                <a:ea typeface="Verdana"/>
                <a:cs typeface="Verdana"/>
                <a:sym typeface="Verdana"/>
                <a:hlinkClick r:id="rId10"/>
              </a:rPr>
              <a:t>tf.train.ProximalAdagradOptimizer</a:t>
            </a:r>
          </a:p>
          <a:p>
            <a:pPr indent="-88900" lvl="0" marL="457200" marR="0" rtl="0" algn="l">
              <a:lnSpc>
                <a:spcPct val="115000"/>
              </a:lnSpc>
              <a:spcBef>
                <a:spcPts val="1200"/>
              </a:spcBef>
              <a:spcAft>
                <a:spcPts val="0"/>
              </a:spcAft>
              <a:buSzPct val="25000"/>
              <a:buNone/>
            </a:pPr>
            <a:r>
              <a:rPr lang="ko-KR" sz="1400">
                <a:solidFill>
                  <a:srgbClr val="000000"/>
                </a:solidFill>
                <a:latin typeface="Arial"/>
                <a:ea typeface="Arial"/>
                <a:cs typeface="Arial"/>
                <a:sym typeface="Arial"/>
              </a:rPr>
              <a:t> </a:t>
            </a:r>
            <a:r>
              <a:rPr lang="ko-KR" sz="1400" u="sng">
                <a:solidFill>
                  <a:schemeClr val="hlink"/>
                </a:solidFill>
                <a:highlight>
                  <a:srgbClr val="F7F7F7"/>
                </a:highlight>
                <a:latin typeface="Verdana"/>
                <a:ea typeface="Verdana"/>
                <a:cs typeface="Verdana"/>
                <a:sym typeface="Verdana"/>
                <a:hlinkClick r:id="rId11"/>
              </a:rPr>
              <a:t>tf.train.RMSPropOptimizer</a:t>
            </a:r>
          </a:p>
        </p:txBody>
      </p:sp>
      <p:sp>
        <p:nvSpPr>
          <p:cNvPr id="1241" name="Shape 1241"/>
          <p:cNvSpPr txBox="1"/>
          <p:nvPr/>
        </p:nvSpPr>
        <p:spPr>
          <a:xfrm>
            <a:off x="5498575" y="6316800"/>
            <a:ext cx="3645300" cy="54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100" u="sng">
                <a:solidFill>
                  <a:schemeClr val="hlink"/>
                </a:solidFill>
                <a:latin typeface="Arial"/>
                <a:ea typeface="Arial"/>
                <a:cs typeface="Arial"/>
                <a:sym typeface="Arial"/>
                <a:hlinkClick r:id="rId12"/>
              </a:rPr>
              <a:t>https://www.tensorflow.org/api_guides/python/train</a:t>
            </a:r>
            <a:r>
              <a:rPr lang="ko-KR" sz="1100">
                <a:solidFill>
                  <a:srgbClr val="000000"/>
                </a:solidFill>
                <a:latin typeface="Arial"/>
                <a:ea typeface="Arial"/>
                <a:cs typeface="Arial"/>
                <a:sym typeface="Arial"/>
              </a:rPr>
              <a:t> </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5" name="Shape 1245"/>
        <p:cNvGrpSpPr/>
        <p:nvPr/>
      </p:nvGrpSpPr>
      <p:grpSpPr>
        <a:xfrm>
          <a:off x="0" y="0"/>
          <a:ext cx="0" cy="0"/>
          <a:chOff x="0" y="0"/>
          <a:chExt cx="0" cy="0"/>
        </a:xfrm>
      </p:grpSpPr>
      <p:pic>
        <p:nvPicPr>
          <p:cNvPr id="1246" name="Shape 1246"/>
          <p:cNvPicPr preferRelativeResize="0"/>
          <p:nvPr/>
        </p:nvPicPr>
        <p:blipFill rotWithShape="1">
          <a:blip r:embed="rId3">
            <a:alphaModFix/>
          </a:blip>
          <a:srcRect b="0" l="0" r="0" t="0"/>
          <a:stretch/>
        </p:blipFill>
        <p:spPr>
          <a:xfrm>
            <a:off x="2489083" y="104743"/>
            <a:ext cx="4165799" cy="5543599"/>
          </a:xfrm>
          <a:prstGeom prst="rect">
            <a:avLst/>
          </a:prstGeom>
          <a:noFill/>
          <a:ln>
            <a:noFill/>
          </a:ln>
        </p:spPr>
      </p:pic>
      <p:sp>
        <p:nvSpPr>
          <p:cNvPr id="1247" name="Shape 1247"/>
          <p:cNvSpPr/>
          <p:nvPr/>
        </p:nvSpPr>
        <p:spPr>
          <a:xfrm>
            <a:off x="3936250" y="6380867"/>
            <a:ext cx="5155500" cy="452400"/>
          </a:xfrm>
          <a:prstGeom prst="rect">
            <a:avLst/>
          </a:prstGeom>
          <a:noFill/>
          <a:ln>
            <a:noFill/>
          </a:ln>
        </p:spPr>
        <p:txBody>
          <a:bodyPr anchorCtr="0" anchor="ctr" bIns="26775" lIns="26775" rIns="26775" tIns="26775">
            <a:noAutofit/>
          </a:bodyPr>
          <a:lstStyle/>
          <a:p>
            <a:pPr indent="0" lvl="0" marL="0" marR="0" rtl="0" algn="ctr">
              <a:spcBef>
                <a:spcPts val="0"/>
              </a:spcBef>
              <a:buClr>
                <a:srgbClr val="000000"/>
              </a:buClr>
              <a:buSzPct val="25000"/>
              <a:buFont typeface="Helvetica Neue"/>
              <a:buNone/>
            </a:pPr>
            <a:r>
              <a:rPr lang="ko-KR" sz="1200" u="sng">
                <a:solidFill>
                  <a:schemeClr val="hlink"/>
                </a:solidFill>
                <a:latin typeface="Arial"/>
                <a:ea typeface="Arial"/>
                <a:cs typeface="Arial"/>
                <a:sym typeface="Arial"/>
                <a:hlinkClick r:id="rId4"/>
              </a:rPr>
              <a:t>http://www.denizyuret.com/2015/03/alec-radfords-animations-for.html</a:t>
            </a:r>
            <a:r>
              <a:rPr lang="ko-KR" sz="1200">
                <a:solidFill>
                  <a:srgbClr val="000000"/>
                </a:solidFill>
                <a:latin typeface="Arial"/>
                <a:ea typeface="Arial"/>
                <a:cs typeface="Arial"/>
                <a:sym typeface="Arial"/>
              </a:rPr>
              <a:t> </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1" name="Shape 1251"/>
        <p:cNvGrpSpPr/>
        <p:nvPr/>
      </p:nvGrpSpPr>
      <p:grpSpPr>
        <a:xfrm>
          <a:off x="0" y="0"/>
          <a:ext cx="0" cy="0"/>
          <a:chOff x="0" y="0"/>
          <a:chExt cx="0" cy="0"/>
        </a:xfrm>
      </p:grpSpPr>
      <p:sp>
        <p:nvSpPr>
          <p:cNvPr id="1252" name="Shape 1252"/>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ADAM: a method for stochastic optimization </a:t>
            </a:r>
          </a:p>
          <a:p>
            <a:pPr indent="0" lvl="0" marL="0" marR="0" rtl="0" algn="ctr">
              <a:lnSpc>
                <a:spcPct val="100000"/>
              </a:lnSpc>
              <a:spcBef>
                <a:spcPts val="0"/>
              </a:spcBef>
              <a:spcAft>
                <a:spcPts val="0"/>
              </a:spcAft>
              <a:buClr>
                <a:srgbClr val="000000"/>
              </a:buClr>
              <a:buSzPct val="25000"/>
              <a:buFont typeface="Gill Sans"/>
              <a:buNone/>
            </a:pPr>
            <a:r>
              <a:rPr b="0" i="0" lang="ko-KR" sz="2600" u="none" cap="none" strike="noStrike">
                <a:solidFill>
                  <a:srgbClr val="000000"/>
                </a:solidFill>
                <a:latin typeface="Gill Sans"/>
                <a:ea typeface="Gill Sans"/>
                <a:cs typeface="Gill Sans"/>
                <a:sym typeface="Gill Sans"/>
              </a:rPr>
              <a:t>[Kingma et al. 2015]</a:t>
            </a:r>
          </a:p>
        </p:txBody>
      </p:sp>
      <p:pic>
        <p:nvPicPr>
          <p:cNvPr id="1253" name="Shape 1253"/>
          <p:cNvPicPr preferRelativeResize="0"/>
          <p:nvPr/>
        </p:nvPicPr>
        <p:blipFill rotWithShape="1">
          <a:blip r:embed="rId3">
            <a:alphaModFix/>
          </a:blip>
          <a:srcRect b="0" l="0" r="0" t="0"/>
          <a:stretch/>
        </p:blipFill>
        <p:spPr>
          <a:xfrm>
            <a:off x="2535651" y="1651943"/>
            <a:ext cx="3907800" cy="4865199"/>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7" name="Shape 1257"/>
        <p:cNvGrpSpPr/>
        <p:nvPr/>
      </p:nvGrpSpPr>
      <p:grpSpPr>
        <a:xfrm>
          <a:off x="0" y="0"/>
          <a:ext cx="0" cy="0"/>
          <a:chOff x="0" y="0"/>
          <a:chExt cx="0" cy="0"/>
        </a:xfrm>
      </p:grpSpPr>
      <p:sp>
        <p:nvSpPr>
          <p:cNvPr id="1258" name="Shape 1258"/>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Use Adam Optimizer</a:t>
            </a:r>
          </a:p>
        </p:txBody>
      </p:sp>
      <p:sp>
        <p:nvSpPr>
          <p:cNvPr id="1259" name="Shape 1259"/>
          <p:cNvSpPr txBox="1"/>
          <p:nvPr/>
        </p:nvSpPr>
        <p:spPr>
          <a:xfrm>
            <a:off x="120775" y="2231933"/>
            <a:ext cx="8928000" cy="2475200"/>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buSzPct val="25000"/>
              <a:buNone/>
            </a:pPr>
            <a:r>
              <a:rPr i="1" lang="ko-KR" sz="1600">
                <a:solidFill>
                  <a:srgbClr val="808080"/>
                </a:solidFill>
                <a:highlight>
                  <a:srgbClr val="FFFFFF"/>
                </a:highlight>
                <a:latin typeface="Consolas"/>
                <a:ea typeface="Consolas"/>
                <a:cs typeface="Consolas"/>
                <a:sym typeface="Consolas"/>
              </a:rPr>
              <a:t># define cost/loss &amp; optimizer</a:t>
            </a:r>
          </a:p>
          <a:p>
            <a:pPr indent="0" lvl="0" marL="0" marR="0" rtl="0" algn="l">
              <a:lnSpc>
                <a:spcPct val="115000"/>
              </a:lnSpc>
              <a:spcBef>
                <a:spcPts val="0"/>
              </a:spcBef>
              <a:buSzPct val="25000"/>
              <a:buNone/>
            </a:pPr>
            <a:r>
              <a:rPr lang="ko-KR" sz="1600">
                <a:solidFill>
                  <a:srgbClr val="000000"/>
                </a:solidFill>
                <a:highlight>
                  <a:srgbClr val="FFFFFF"/>
                </a:highlight>
                <a:latin typeface="Consolas"/>
                <a:ea typeface="Consolas"/>
                <a:cs typeface="Consolas"/>
                <a:sym typeface="Consolas"/>
              </a:rPr>
              <a:t>cost = tf.reduce_mean(tf.nn.softmax_cross_entropy_with_logits(</a:t>
            </a:r>
          </a:p>
          <a:p>
            <a:pPr indent="0" lvl="0" marL="0" marR="0" rtl="0" algn="l">
              <a:lnSpc>
                <a:spcPct val="115000"/>
              </a:lnSpc>
              <a:spcBef>
                <a:spcPts val="0"/>
              </a:spcBef>
              <a:buSzPct val="25000"/>
              <a:buNone/>
            </a:pPr>
            <a:r>
              <a:rPr lang="ko-KR" sz="1600">
                <a:solidFill>
                  <a:srgbClr val="660099"/>
                </a:solidFill>
                <a:highlight>
                  <a:srgbClr val="FFFFFF"/>
                </a:highlight>
                <a:latin typeface="Consolas"/>
                <a:ea typeface="Consolas"/>
                <a:cs typeface="Consolas"/>
                <a:sym typeface="Consolas"/>
              </a:rPr>
              <a:t>                                                 logits</a:t>
            </a:r>
            <a:r>
              <a:rPr lang="ko-KR" sz="1600">
                <a:solidFill>
                  <a:srgbClr val="000000"/>
                </a:solidFill>
                <a:highlight>
                  <a:srgbClr val="FFFFFF"/>
                </a:highlight>
                <a:latin typeface="Consolas"/>
                <a:ea typeface="Consolas"/>
                <a:cs typeface="Consolas"/>
                <a:sym typeface="Consolas"/>
              </a:rPr>
              <a:t>=hypothesis, </a:t>
            </a:r>
            <a:r>
              <a:rPr lang="ko-KR" sz="1600">
                <a:solidFill>
                  <a:srgbClr val="660099"/>
                </a:solidFill>
                <a:highlight>
                  <a:srgbClr val="FFFFFF"/>
                </a:highlight>
                <a:latin typeface="Consolas"/>
                <a:ea typeface="Consolas"/>
                <a:cs typeface="Consolas"/>
                <a:sym typeface="Consolas"/>
              </a:rPr>
              <a:t>labels</a:t>
            </a:r>
            <a:r>
              <a:rPr lang="ko-KR" sz="1600">
                <a:solidFill>
                  <a:srgbClr val="000000"/>
                </a:solidFill>
                <a:highlight>
                  <a:srgbClr val="FFFFFF"/>
                </a:highlight>
                <a:latin typeface="Consolas"/>
                <a:ea typeface="Consolas"/>
                <a:cs typeface="Consolas"/>
                <a:sym typeface="Consolas"/>
              </a:rPr>
              <a:t>=Y))</a:t>
            </a:r>
          </a:p>
          <a:p>
            <a:pPr indent="0" lvl="0" marL="0" marR="0" rtl="0" algn="l">
              <a:lnSpc>
                <a:spcPct val="115000"/>
              </a:lnSpc>
              <a:spcBef>
                <a:spcPts val="0"/>
              </a:spcBef>
              <a:buSzPct val="25000"/>
              <a:buNone/>
            </a:pPr>
            <a:r>
              <a:rPr lang="ko-KR" sz="1600">
                <a:solidFill>
                  <a:srgbClr val="000000"/>
                </a:solidFill>
                <a:highlight>
                  <a:srgbClr val="FFFFFF"/>
                </a:highlight>
                <a:latin typeface="Consolas"/>
                <a:ea typeface="Consolas"/>
                <a:cs typeface="Consolas"/>
                <a:sym typeface="Consolas"/>
              </a:rPr>
              <a:t>optimizer = tf.train.</a:t>
            </a:r>
            <a:r>
              <a:rPr b="1" lang="ko-KR" sz="1600">
                <a:solidFill>
                  <a:srgbClr val="783F04"/>
                </a:solidFill>
                <a:highlight>
                  <a:srgbClr val="FFFFFF"/>
                </a:highlight>
                <a:latin typeface="Consolas"/>
                <a:ea typeface="Consolas"/>
                <a:cs typeface="Consolas"/>
                <a:sym typeface="Consolas"/>
              </a:rPr>
              <a:t>AdamOptimizer</a:t>
            </a:r>
            <a:r>
              <a:rPr lang="ko-KR" sz="1600">
                <a:solidFill>
                  <a:srgbClr val="000000"/>
                </a:solidFill>
                <a:highlight>
                  <a:srgbClr val="FFFFFF"/>
                </a:highlight>
                <a:latin typeface="Consolas"/>
                <a:ea typeface="Consolas"/>
                <a:cs typeface="Consolas"/>
                <a:sym typeface="Consolas"/>
              </a:rPr>
              <a:t>(</a:t>
            </a:r>
            <a:r>
              <a:rPr lang="ko-KR" sz="1600">
                <a:solidFill>
                  <a:srgbClr val="660099"/>
                </a:solidFill>
                <a:highlight>
                  <a:srgbClr val="FFFFFF"/>
                </a:highlight>
                <a:latin typeface="Consolas"/>
                <a:ea typeface="Consolas"/>
                <a:cs typeface="Consolas"/>
                <a:sym typeface="Consolas"/>
              </a:rPr>
              <a:t>learning_rate</a:t>
            </a:r>
            <a:r>
              <a:rPr lang="ko-KR" sz="1600">
                <a:solidFill>
                  <a:srgbClr val="000000"/>
                </a:solidFill>
                <a:highlight>
                  <a:srgbClr val="FFFFFF"/>
                </a:highlight>
                <a:latin typeface="Consolas"/>
                <a:ea typeface="Consolas"/>
                <a:cs typeface="Consolas"/>
                <a:sym typeface="Consolas"/>
              </a:rPr>
              <a:t>=learning_rate).minimize(cost)</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3" name="Shape 1263"/>
        <p:cNvGrpSpPr/>
        <p:nvPr/>
      </p:nvGrpSpPr>
      <p:grpSpPr>
        <a:xfrm>
          <a:off x="0" y="0"/>
          <a:ext cx="0" cy="0"/>
          <a:chOff x="0" y="0"/>
          <a:chExt cx="0" cy="0"/>
        </a:xfrm>
      </p:grpSpPr>
      <p:sp>
        <p:nvSpPr>
          <p:cNvPr id="1264" name="Shape 1264"/>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Summary</a:t>
            </a:r>
          </a:p>
        </p:txBody>
      </p:sp>
      <p:sp>
        <p:nvSpPr>
          <p:cNvPr id="1265" name="Shape 1265"/>
          <p:cNvSpPr txBox="1"/>
          <p:nvPr>
            <p:ph idx="1" type="body"/>
          </p:nvPr>
        </p:nvSpPr>
        <p:spPr>
          <a:xfrm>
            <a:off x="180209" y="1946671"/>
            <a:ext cx="8783399" cy="4018400"/>
          </a:xfrm>
          <a:prstGeom prst="rect">
            <a:avLst/>
          </a:prstGeom>
          <a:noFill/>
          <a:ln>
            <a:noFill/>
          </a:ln>
        </p:spPr>
        <p:txBody>
          <a:bodyPr anchorCtr="0" anchor="ctr" bIns="26775" lIns="26775" rIns="26775" tIns="26775">
            <a:noAutofit/>
          </a:bodyPr>
          <a:lstStyle/>
          <a:p>
            <a:pPr indent="-177800" lvl="0" marL="406400" marR="0" rtl="0" algn="l">
              <a:lnSpc>
                <a:spcPct val="100000"/>
              </a:lnSpc>
              <a:spcBef>
                <a:spcPts val="0"/>
              </a:spcBef>
              <a:spcAft>
                <a:spcPts val="0"/>
              </a:spcAft>
              <a:buClr>
                <a:srgbClr val="000000"/>
              </a:buClr>
              <a:buSzPct val="100000"/>
              <a:buFont typeface="Noto Sans Symbols"/>
              <a:buChar char="●"/>
            </a:pPr>
            <a:r>
              <a:rPr b="0" i="0" lang="ko-KR" sz="2200" u="none" cap="none" strike="noStrike">
                <a:solidFill>
                  <a:srgbClr val="000000"/>
                </a:solidFill>
                <a:latin typeface="Gill Sans"/>
                <a:ea typeface="Gill Sans"/>
                <a:cs typeface="Gill Sans"/>
                <a:sym typeface="Gill Sans"/>
              </a:rPr>
              <a:t>Softmax VS Neural Nets for MNIST, 90% and 94.5%</a:t>
            </a:r>
          </a:p>
          <a:p>
            <a:pPr indent="-177800" lvl="0" marL="406400" marR="0" rtl="0" algn="l">
              <a:lnSpc>
                <a:spcPct val="100000"/>
              </a:lnSpc>
              <a:spcBef>
                <a:spcPts val="1200"/>
              </a:spcBef>
              <a:spcAft>
                <a:spcPts val="0"/>
              </a:spcAft>
              <a:buClr>
                <a:srgbClr val="000000"/>
              </a:buClr>
              <a:buSzPct val="100000"/>
              <a:buFont typeface="Noto Sans Symbols"/>
              <a:buChar char="●"/>
            </a:pPr>
            <a:r>
              <a:rPr b="0" i="0" lang="ko-KR" sz="2200" u="none" cap="none" strike="noStrike">
                <a:solidFill>
                  <a:srgbClr val="000000"/>
                </a:solidFill>
                <a:latin typeface="Gill Sans"/>
                <a:ea typeface="Gill Sans"/>
                <a:cs typeface="Gill Sans"/>
                <a:sym typeface="Gill Sans"/>
              </a:rPr>
              <a:t>Xavier initialization: 97.8%</a:t>
            </a:r>
          </a:p>
          <a:p>
            <a:pPr indent="-177800" lvl="0" marL="406400" marR="0" rtl="0" algn="l">
              <a:lnSpc>
                <a:spcPct val="100000"/>
              </a:lnSpc>
              <a:spcBef>
                <a:spcPts val="1200"/>
              </a:spcBef>
              <a:spcAft>
                <a:spcPts val="0"/>
              </a:spcAft>
              <a:buClr>
                <a:srgbClr val="000000"/>
              </a:buClr>
              <a:buSzPct val="150000"/>
              <a:buFont typeface="Noto Sans Symbols"/>
              <a:buChar char="●"/>
            </a:pPr>
            <a:r>
              <a:rPr b="0" i="0" lang="ko-KR" sz="2200" u="none" cap="none" strike="noStrike">
                <a:solidFill>
                  <a:srgbClr val="000000"/>
                </a:solidFill>
                <a:latin typeface="Gill Sans"/>
                <a:ea typeface="Gill Sans"/>
                <a:cs typeface="Gill Sans"/>
                <a:sym typeface="Gill Sans"/>
              </a:rPr>
              <a:t>Deep Neural Nets with Dropout: </a:t>
            </a:r>
            <a:r>
              <a:rPr b="0" i="0" lang="ko-KR" sz="3300" u="none" cap="none" strike="noStrike">
                <a:solidFill>
                  <a:srgbClr val="000000"/>
                </a:solidFill>
                <a:latin typeface="Gill Sans"/>
                <a:ea typeface="Gill Sans"/>
                <a:cs typeface="Gill Sans"/>
                <a:sym typeface="Gill Sans"/>
              </a:rPr>
              <a:t>98%</a:t>
            </a:r>
          </a:p>
          <a:p>
            <a:pPr indent="-177800" lvl="0" marL="406400" marR="0" rtl="0" algn="l">
              <a:lnSpc>
                <a:spcPct val="100000"/>
              </a:lnSpc>
              <a:spcBef>
                <a:spcPts val="1200"/>
              </a:spcBef>
              <a:spcAft>
                <a:spcPts val="0"/>
              </a:spcAft>
              <a:buClr>
                <a:srgbClr val="000000"/>
              </a:buClr>
              <a:buSzPct val="100000"/>
              <a:buFont typeface="Noto Sans Symbols"/>
              <a:buChar char="●"/>
            </a:pPr>
            <a:r>
              <a:rPr b="0" i="0" lang="ko-KR" sz="2200" u="none" cap="none" strike="noStrike">
                <a:solidFill>
                  <a:srgbClr val="000000"/>
                </a:solidFill>
                <a:latin typeface="Gill Sans"/>
                <a:ea typeface="Gill Sans"/>
                <a:cs typeface="Gill Sans"/>
                <a:sym typeface="Gill Sans"/>
              </a:rPr>
              <a:t>Adam and other optimizers</a:t>
            </a:r>
          </a:p>
          <a:p>
            <a:pPr indent="-177800" lvl="0" marL="406400" marR="0" rtl="0" algn="l">
              <a:lnSpc>
                <a:spcPct val="100000"/>
              </a:lnSpc>
              <a:spcBef>
                <a:spcPts val="1200"/>
              </a:spcBef>
              <a:spcAft>
                <a:spcPts val="0"/>
              </a:spcAft>
              <a:buClr>
                <a:srgbClr val="000000"/>
              </a:buClr>
              <a:buSzPct val="100000"/>
              <a:buFont typeface="Noto Sans Symbols"/>
              <a:buChar char="●"/>
            </a:pPr>
            <a:r>
              <a:rPr b="0" i="0" lang="ko-KR" sz="2200" u="none" cap="none" strike="noStrike">
                <a:solidFill>
                  <a:srgbClr val="000000"/>
                </a:solidFill>
                <a:latin typeface="Gill Sans"/>
                <a:ea typeface="Gill Sans"/>
                <a:cs typeface="Gill Sans"/>
                <a:sym typeface="Gill Sans"/>
              </a:rPr>
              <a:t>Exercise: Batch Normalization  </a:t>
            </a:r>
          </a:p>
          <a:p>
            <a:pPr indent="-368300" lvl="0" marL="914400" marR="0" rtl="0" algn="l">
              <a:lnSpc>
                <a:spcPct val="100000"/>
              </a:lnSpc>
              <a:spcBef>
                <a:spcPts val="1200"/>
              </a:spcBef>
              <a:spcAft>
                <a:spcPts val="0"/>
              </a:spcAft>
              <a:buClr>
                <a:srgbClr val="000000"/>
              </a:buClr>
              <a:buSzPct val="100000"/>
              <a:buFont typeface="Noto Sans Symbols"/>
              <a:buChar char="●"/>
            </a:pPr>
            <a:r>
              <a:rPr b="0" i="0" lang="ko-KR" sz="2200" u="sng" cap="none" strike="noStrike">
                <a:solidFill>
                  <a:schemeClr val="hlink"/>
                </a:solidFill>
                <a:latin typeface="Gill Sans"/>
                <a:ea typeface="Gill Sans"/>
                <a:cs typeface="Gill Sans"/>
                <a:sym typeface="Gill Sans"/>
                <a:hlinkClick r:id="rId3"/>
              </a:rPr>
              <a:t>https://github.com/hunkim/DeepLearningZeroToAll/blob/master/lab-10-6-mnist_nn_batchnorm.ipynb</a:t>
            </a:r>
            <a:r>
              <a:rPr b="0" i="0" lang="ko-KR" sz="2200" u="none" cap="none" strike="noStrike">
                <a:solidFill>
                  <a:srgbClr val="000000"/>
                </a:solidFill>
                <a:latin typeface="Gill Sans"/>
                <a:ea typeface="Gill Sans"/>
                <a:cs typeface="Gill Sans"/>
                <a:sym typeface="Gill Sans"/>
              </a:rPr>
              <a:t> </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9" name="Shape 1269"/>
        <p:cNvGrpSpPr/>
        <p:nvPr/>
      </p:nvGrpSpPr>
      <p:grpSpPr>
        <a:xfrm>
          <a:off x="0" y="0"/>
          <a:ext cx="0" cy="0"/>
          <a:chOff x="0" y="0"/>
          <a:chExt cx="0" cy="0"/>
        </a:xfrm>
      </p:grpSpPr>
      <p:pic>
        <p:nvPicPr>
          <p:cNvPr id="1270" name="Shape 1270"/>
          <p:cNvPicPr preferRelativeResize="0"/>
          <p:nvPr/>
        </p:nvPicPr>
        <p:blipFill rotWithShape="1">
          <a:blip r:embed="rId3">
            <a:alphaModFix amt="12000"/>
          </a:blip>
          <a:srcRect b="0" l="0" r="0" t="0"/>
          <a:stretch/>
        </p:blipFill>
        <p:spPr>
          <a:xfrm>
            <a:off x="-333956" y="1016661"/>
            <a:ext cx="9636900" cy="4971599"/>
          </a:xfrm>
          <a:prstGeom prst="rect">
            <a:avLst/>
          </a:prstGeom>
          <a:noFill/>
          <a:ln>
            <a:noFill/>
          </a:ln>
        </p:spPr>
      </p:pic>
      <p:sp>
        <p:nvSpPr>
          <p:cNvPr id="1271" name="Shape 1271"/>
          <p:cNvSpPr txBox="1"/>
          <p:nvPr>
            <p:ph type="title"/>
          </p:nvPr>
        </p:nvSpPr>
        <p:spPr>
          <a:xfrm>
            <a:off x="1812725" y="1151929"/>
            <a:ext cx="5518499" cy="2321599"/>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4400" u="none" cap="none" strike="noStrike">
                <a:solidFill>
                  <a:srgbClr val="000000"/>
                </a:solidFill>
                <a:latin typeface="Gill Sans"/>
                <a:ea typeface="Gill Sans"/>
                <a:cs typeface="Gill Sans"/>
                <a:sym typeface="Gill Sans"/>
              </a:rPr>
              <a:t>Lecture and Lab 11</a:t>
            </a:r>
          </a:p>
          <a:p>
            <a:pPr indent="0" lvl="0" marL="0" marR="0" rtl="0" algn="ctr">
              <a:lnSpc>
                <a:spcPct val="100000"/>
              </a:lnSpc>
              <a:spcBef>
                <a:spcPts val="0"/>
              </a:spcBef>
              <a:spcAft>
                <a:spcPts val="0"/>
              </a:spcAft>
              <a:buClr>
                <a:srgbClr val="000000"/>
              </a:buClr>
              <a:buSzPct val="25000"/>
              <a:buFont typeface="Gill Sans"/>
              <a:buNone/>
            </a:pPr>
            <a:r>
              <a:rPr b="0" i="0" lang="ko-KR" sz="2700" u="none" cap="none" strike="noStrike">
                <a:solidFill>
                  <a:srgbClr val="000000"/>
                </a:solidFill>
                <a:latin typeface="Gill Sans"/>
                <a:ea typeface="Gill Sans"/>
                <a:cs typeface="Gill Sans"/>
                <a:sym typeface="Gill Sans"/>
              </a:rPr>
              <a:t>CNN</a:t>
            </a:r>
          </a:p>
        </p:txBody>
      </p:sp>
      <p:sp>
        <p:nvSpPr>
          <p:cNvPr id="1272" name="Shape 1272"/>
          <p:cNvSpPr txBox="1"/>
          <p:nvPr>
            <p:ph idx="1" type="body"/>
          </p:nvPr>
        </p:nvSpPr>
        <p:spPr>
          <a:xfrm>
            <a:off x="1812725" y="4263925"/>
            <a:ext cx="5518499" cy="794800"/>
          </a:xfrm>
          <a:prstGeom prst="rect">
            <a:avLst/>
          </a:prstGeom>
          <a:noFill/>
          <a:ln>
            <a:noFill/>
          </a:ln>
        </p:spPr>
        <p:txBody>
          <a:bodyPr anchorCtr="0" anchor="t" bIns="26775" lIns="26775" rIns="26775" tIns="26775">
            <a:noAutofit/>
          </a:bodyPr>
          <a:lstStyle/>
          <a:p>
            <a:pPr indent="0" lvl="0" marL="0" marR="0" rtl="0" algn="ctr">
              <a:lnSpc>
                <a:spcPct val="100000"/>
              </a:lnSpc>
              <a:spcBef>
                <a:spcPts val="0"/>
              </a:spcBef>
              <a:spcAft>
                <a:spcPts val="0"/>
              </a:spcAft>
              <a:buClr>
                <a:srgbClr val="000000"/>
              </a:buClr>
              <a:buSzPct val="25000"/>
              <a:buFont typeface="Noto Sans Symbols"/>
              <a:buNone/>
            </a:pPr>
            <a:r>
              <a:rPr b="0" i="0" lang="ko-KR" sz="1900" u="none" cap="none" strike="noStrike">
                <a:solidFill>
                  <a:srgbClr val="000000"/>
                </a:solidFill>
                <a:latin typeface="Gill Sans"/>
                <a:ea typeface="Gill Sans"/>
                <a:cs typeface="Gill Sans"/>
                <a:sym typeface="Gill Sans"/>
              </a:rPr>
              <a:t>Sung Kim &lt;hunkim+ml@gmail.com&gt;</a:t>
            </a:r>
          </a:p>
          <a:p>
            <a:pPr indent="0" lvl="0" marL="0" marR="0" rtl="0" algn="ctr">
              <a:lnSpc>
                <a:spcPct val="100000"/>
              </a:lnSpc>
              <a:spcBef>
                <a:spcPts val="0"/>
              </a:spcBef>
              <a:spcAft>
                <a:spcPts val="0"/>
              </a:spcAft>
              <a:buClr>
                <a:srgbClr val="000000"/>
              </a:buClr>
              <a:buSzPct val="25000"/>
              <a:buFont typeface="Noto Sans Symbols"/>
              <a:buNone/>
            </a:pPr>
            <a:r>
              <a:rPr b="0" i="0" lang="ko-KR" sz="1900" u="none" cap="none" strike="noStrike">
                <a:solidFill>
                  <a:srgbClr val="000000"/>
                </a:solidFill>
                <a:latin typeface="Gill Sans"/>
                <a:ea typeface="Gill Sans"/>
                <a:cs typeface="Gill Sans"/>
                <a:sym typeface="Gill Sans"/>
              </a:rPr>
              <a:t>http://hunkim.github.io/ml/</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297" name="Shape 29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298" name="Shape 29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299" name="Shape 299"/>
          <p:cNvPicPr preferRelativeResize="0"/>
          <p:nvPr/>
        </p:nvPicPr>
        <p:blipFill rotWithShape="1">
          <a:blip r:embed="rId3">
            <a:alphaModFix/>
          </a:blip>
          <a:srcRect b="0" l="0" r="0" t="0"/>
          <a:stretch/>
        </p:blipFill>
        <p:spPr>
          <a:xfrm>
            <a:off x="146228" y="1556791"/>
            <a:ext cx="8964637" cy="5039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305" name="Shape 30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306" name="Shape 30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307" name="Shape 307"/>
          <p:cNvPicPr preferRelativeResize="0"/>
          <p:nvPr/>
        </p:nvPicPr>
        <p:blipFill rotWithShape="1">
          <a:blip r:embed="rId3">
            <a:alphaModFix/>
          </a:blip>
          <a:srcRect b="0" l="0" r="0" t="0"/>
          <a:stretch/>
        </p:blipFill>
        <p:spPr>
          <a:xfrm>
            <a:off x="50" y="1700808"/>
            <a:ext cx="8864773" cy="5039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313" name="Shape 313"/>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314" name="Shape 314"/>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315" name="Shape 315"/>
          <p:cNvPicPr preferRelativeResize="0"/>
          <p:nvPr/>
        </p:nvPicPr>
        <p:blipFill rotWithShape="1">
          <a:blip r:embed="rId3">
            <a:alphaModFix/>
          </a:blip>
          <a:srcRect b="0" l="0" r="0" t="0"/>
          <a:stretch/>
        </p:blipFill>
        <p:spPr>
          <a:xfrm>
            <a:off x="4597" y="1988840"/>
            <a:ext cx="8933034" cy="4679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321" name="Shape 321"/>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322" name="Shape 322"/>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323" name="Shape 323"/>
          <p:cNvPicPr preferRelativeResize="0"/>
          <p:nvPr/>
        </p:nvPicPr>
        <p:blipFill rotWithShape="1">
          <a:blip r:embed="rId3">
            <a:alphaModFix/>
          </a:blip>
          <a:srcRect b="0" l="0" r="0" t="0"/>
          <a:stretch/>
        </p:blipFill>
        <p:spPr>
          <a:xfrm>
            <a:off x="395586" y="1628800"/>
            <a:ext cx="8010832" cy="4679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329" name="Shape 32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330" name="Shape 33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331" name="Shape 331"/>
          <p:cNvPicPr preferRelativeResize="0"/>
          <p:nvPr/>
        </p:nvPicPr>
        <p:blipFill rotWithShape="1">
          <a:blip r:embed="rId3">
            <a:alphaModFix/>
          </a:blip>
          <a:srcRect b="0" l="0" r="0" t="0"/>
          <a:stretch/>
        </p:blipFill>
        <p:spPr>
          <a:xfrm>
            <a:off x="9948" y="1628800"/>
            <a:ext cx="9108670" cy="5039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8187" y="178593"/>
            <a:ext cx="9160376" cy="1714501"/>
          </a:xfrm>
          <a:prstGeom prst="rect">
            <a:avLst/>
          </a:prstGeom>
          <a:noFill/>
          <a:ln>
            <a:noFill/>
          </a:ln>
        </p:spPr>
        <p:txBody>
          <a:bodyPr anchorCtr="0" anchor="ctr" bIns="29975" lIns="29975" rIns="29975" tIns="299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600" u="none" cap="none" strike="noStrike">
                <a:solidFill>
                  <a:srgbClr val="000000"/>
                </a:solidFill>
                <a:latin typeface="Gill Sans"/>
                <a:ea typeface="Gill Sans"/>
                <a:cs typeface="Gill Sans"/>
                <a:sym typeface="Gill Sans"/>
              </a:rPr>
              <a:t>Predicting exam score: </a:t>
            </a:r>
          </a:p>
          <a:p>
            <a:pPr indent="0" lvl="0" marL="0" marR="0" rtl="0" algn="ctr">
              <a:lnSpc>
                <a:spcPct val="100000"/>
              </a:lnSpc>
              <a:spcBef>
                <a:spcPts val="0"/>
              </a:spcBef>
              <a:spcAft>
                <a:spcPts val="0"/>
              </a:spcAft>
              <a:buClr>
                <a:srgbClr val="000000"/>
              </a:buClr>
              <a:buSzPct val="25000"/>
              <a:buFont typeface="Gill Sans"/>
              <a:buNone/>
            </a:pPr>
            <a:r>
              <a:rPr b="0" i="0" lang="ko-KR" sz="2800" u="none" cap="none" strike="noStrike">
                <a:solidFill>
                  <a:srgbClr val="000000"/>
                </a:solidFill>
                <a:latin typeface="Gill Sans"/>
                <a:ea typeface="Gill Sans"/>
                <a:cs typeface="Gill Sans"/>
                <a:sym typeface="Gill Sans"/>
              </a:rPr>
              <a:t>regression using three inputs (x1, x2, x3)</a:t>
            </a:r>
          </a:p>
        </p:txBody>
      </p:sp>
      <p:sp>
        <p:nvSpPr>
          <p:cNvPr id="337" name="Shape 337"/>
          <p:cNvSpPr/>
          <p:nvPr/>
        </p:nvSpPr>
        <p:spPr>
          <a:xfrm>
            <a:off x="2827727" y="2243163"/>
            <a:ext cx="3086212" cy="452400"/>
          </a:xfrm>
          <a:prstGeom prst="rect">
            <a:avLst/>
          </a:prstGeom>
          <a:noFill/>
          <a:ln>
            <a:noFill/>
          </a:ln>
        </p:spPr>
        <p:txBody>
          <a:bodyPr anchorCtr="0" anchor="ctr" bIns="29975" lIns="29975" rIns="29975" tIns="29975">
            <a:noAutofit/>
          </a:bodyPr>
          <a:lstStyle/>
          <a:p>
            <a:pPr indent="0" lvl="0" marL="0" marR="0" rtl="0" algn="ctr">
              <a:spcBef>
                <a:spcPts val="0"/>
              </a:spcBef>
              <a:buSzPct val="25000"/>
              <a:buNone/>
            </a:pPr>
            <a:r>
              <a:rPr lang="ko-KR" sz="2100">
                <a:solidFill>
                  <a:srgbClr val="000000"/>
                </a:solidFill>
                <a:latin typeface="Helvetica Neue"/>
                <a:ea typeface="Helvetica Neue"/>
                <a:cs typeface="Helvetica Neue"/>
                <a:sym typeface="Helvetica Neue"/>
              </a:rPr>
              <a:t>multi-variable feature</a:t>
            </a:r>
          </a:p>
        </p:txBody>
      </p:sp>
      <p:graphicFrame>
        <p:nvGraphicFramePr>
          <p:cNvPr id="338" name="Shape 338"/>
          <p:cNvGraphicFramePr/>
          <p:nvPr/>
        </p:nvGraphicFramePr>
        <p:xfrm>
          <a:off x="1332591" y="2740313"/>
          <a:ext cx="3000000" cy="3000000"/>
        </p:xfrm>
        <a:graphic>
          <a:graphicData uri="http://schemas.openxmlformats.org/drawingml/2006/table">
            <a:tbl>
              <a:tblPr>
                <a:noFill/>
                <a:tableStyleId>{542406D3-4910-4A2C-8603-CAFD1167C59F}</a:tableStyleId>
              </a:tblPr>
              <a:tblGrid>
                <a:gridCol w="1699500"/>
                <a:gridCol w="1699500"/>
                <a:gridCol w="1699500"/>
                <a:gridCol w="1699500"/>
              </a:tblGrid>
              <a:tr h="853425">
                <a:tc>
                  <a:txBody>
                    <a:bodyPr>
                      <a:noAutofit/>
                    </a:bodyPr>
                    <a:lstStyle/>
                    <a:p>
                      <a:pPr indent="0" lvl="0" marL="0" marR="0" rtl="0" algn="ctr">
                        <a:spcBef>
                          <a:spcPts val="0"/>
                        </a:spcBef>
                        <a:buClr>
                          <a:schemeClr val="dk1"/>
                        </a:buClr>
                        <a:buSzPct val="25000"/>
                        <a:buFont typeface="Questrial"/>
                        <a:buNone/>
                      </a:pPr>
                      <a:r>
                        <a:rPr b="1" lang="ko-KR" sz="2500" u="none" cap="none" strike="noStrike"/>
                        <a:t>x</a:t>
                      </a:r>
                      <a:r>
                        <a:rPr b="1" baseline="-25000" lang="ko-KR" sz="2500" u="none" cap="none" strike="noStrike"/>
                        <a:t>1  </a:t>
                      </a:r>
                      <a:r>
                        <a:rPr b="1" lang="ko-KR" sz="2500" u="none" cap="none" strike="noStrike">
                          <a:solidFill>
                            <a:schemeClr val="dk1"/>
                          </a:solidFill>
                        </a:rPr>
                        <a:t>(quiz 1)</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b="1" lang="ko-KR" sz="2500" u="none" cap="none" strike="noStrike"/>
                        <a:t>x</a:t>
                      </a:r>
                      <a:r>
                        <a:rPr b="1" baseline="-25000" lang="ko-KR" sz="2500" u="none" cap="none" strike="noStrike"/>
                        <a:t>2  </a:t>
                      </a:r>
                      <a:r>
                        <a:rPr b="1" lang="ko-KR" sz="2500" u="none" cap="none" strike="noStrike">
                          <a:solidFill>
                            <a:schemeClr val="dk1"/>
                          </a:solidFill>
                        </a:rPr>
                        <a:t>(quiz 2)</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b="1" lang="ko-KR" sz="2500" u="none" cap="none" strike="noStrike"/>
                        <a:t>x</a:t>
                      </a:r>
                      <a:r>
                        <a:rPr b="1" baseline="-25000" lang="ko-KR" sz="2500" u="none" cap="none" strike="noStrike"/>
                        <a:t>3  </a:t>
                      </a:r>
                      <a:r>
                        <a:rPr b="1" lang="ko-KR" sz="1800" u="none" cap="none" strike="noStrike">
                          <a:solidFill>
                            <a:schemeClr val="dk1"/>
                          </a:solidFill>
                        </a:rPr>
                        <a:t>(midterm 1)</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b="1" lang="ko-KR" sz="2500" u="none" cap="none" strike="noStrike"/>
                        <a:t>Y (final)</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73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80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75</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152</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93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88</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93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185</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89</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91</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90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180</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96</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98</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100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196</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73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66</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70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142</a:t>
                      </a:r>
                    </a:p>
                  </a:txBody>
                  <a:tcPr marT="45725" marB="45725" marR="34275" marL="34275">
                    <a:solidFill>
                      <a:srgbClr val="FFF2CC"/>
                    </a:solidFill>
                  </a:tcPr>
                </a:tc>
              </a:tr>
            </a:tbl>
          </a:graphicData>
        </a:graphic>
      </p:graphicFrame>
      <p:sp>
        <p:nvSpPr>
          <p:cNvPr id="339" name="Shape 339"/>
          <p:cNvSpPr txBox="1"/>
          <p:nvPr/>
        </p:nvSpPr>
        <p:spPr>
          <a:xfrm>
            <a:off x="3203191" y="5877275"/>
            <a:ext cx="3367349" cy="909899"/>
          </a:xfrm>
          <a:prstGeom prst="rect">
            <a:avLst/>
          </a:prstGeom>
          <a:noFill/>
          <a:ln>
            <a:noFill/>
          </a:ln>
        </p:spPr>
        <p:txBody>
          <a:bodyPr anchorCtr="0" anchor="ctr" bIns="38375" lIns="38375" rIns="38375" tIns="38375">
            <a:noAutofit/>
          </a:bodyPr>
          <a:lstStyle/>
          <a:p>
            <a:pPr indent="0" lvl="0" marL="0" marR="0" rtl="0" algn="l">
              <a:spcBef>
                <a:spcPts val="0"/>
              </a:spcBef>
              <a:buSzPct val="25000"/>
              <a:buNone/>
            </a:pPr>
            <a:r>
              <a:rPr lang="ko-KR" sz="1500">
                <a:solidFill>
                  <a:srgbClr val="000000"/>
                </a:solidFill>
                <a:highlight>
                  <a:srgbClr val="FFFFFF"/>
                </a:highlight>
                <a:latin typeface="Questrial"/>
                <a:ea typeface="Questrial"/>
                <a:cs typeface="Questrial"/>
                <a:sym typeface="Questrial"/>
              </a:rPr>
              <a:t>Test Scores for General Psychology</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rgbClr val="000000"/>
              </a:buClr>
              <a:buSzPct val="25000"/>
              <a:buFont typeface="Gill Sans"/>
              <a:buNone/>
            </a:pPr>
            <a:r>
              <a:rPr b="0" i="0" lang="ko-KR" sz="4400" u="none" cap="none" strike="noStrike">
                <a:solidFill>
                  <a:srgbClr val="000000"/>
                </a:solidFill>
                <a:latin typeface="Gill Sans"/>
                <a:ea typeface="Gill Sans"/>
                <a:cs typeface="Gill Sans"/>
                <a:sym typeface="Gill Sans"/>
              </a:rPr>
              <a:t>Multi-variable</a:t>
            </a:r>
          </a:p>
        </p:txBody>
      </p:sp>
      <p:sp>
        <p:nvSpPr>
          <p:cNvPr id="345" name="Shape 34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90000"/>
              <a:buFont typeface="Noto Sans Symbols"/>
              <a:buChar char="▶"/>
            </a:pPr>
            <a:r>
              <a:rPr b="0" i="0" lang="ko-KR" sz="3200" u="none" cap="none" strike="noStrike">
                <a:solidFill>
                  <a:srgbClr val="000000"/>
                </a:solidFill>
                <a:latin typeface="Gill Sans"/>
                <a:ea typeface="Gill Sans"/>
                <a:cs typeface="Gill Sans"/>
                <a:sym typeface="Gill Sans"/>
              </a:rPr>
              <a:t>Hypothesis</a:t>
            </a:r>
          </a:p>
          <a:p>
            <a:pPr indent="-342900" lvl="0" marL="342900" marR="0" rtl="0" algn="l">
              <a:spcBef>
                <a:spcPts val="640"/>
              </a:spcBef>
              <a:spcAft>
                <a:spcPts val="0"/>
              </a:spcAft>
              <a:buClr>
                <a:schemeClr val="accent1"/>
              </a:buClr>
              <a:buSzPct val="90000"/>
              <a:buFont typeface="Noto Sans Symbols"/>
              <a:buNone/>
            </a:pPr>
            <a:r>
              <a:t/>
            </a:r>
            <a:endParaRPr b="0" i="0" sz="3200" u="none" cap="none" strike="noStrike">
              <a:solidFill>
                <a:srgbClr val="000000"/>
              </a:solidFill>
              <a:latin typeface="Gill Sans"/>
              <a:ea typeface="Gill Sans"/>
              <a:cs typeface="Gill Sans"/>
              <a:sym typeface="Gill Sans"/>
            </a:endParaRPr>
          </a:p>
          <a:p>
            <a:pPr indent="-342900" lvl="0" marL="342900" marR="0" rtl="0" algn="l">
              <a:spcBef>
                <a:spcPts val="640"/>
              </a:spcBef>
              <a:spcAft>
                <a:spcPts val="0"/>
              </a:spcAft>
              <a:buClr>
                <a:schemeClr val="accent1"/>
              </a:buClr>
              <a:buSzPct val="90000"/>
              <a:buFont typeface="Noto Sans Symbols"/>
              <a:buNone/>
            </a:pPr>
            <a:r>
              <a:t/>
            </a:r>
            <a:endParaRPr b="0" i="0" sz="3200" u="none" cap="none" strike="noStrike">
              <a:solidFill>
                <a:srgbClr val="000000"/>
              </a:solidFill>
              <a:latin typeface="Gill Sans"/>
              <a:ea typeface="Gill Sans"/>
              <a:cs typeface="Gill Sans"/>
              <a:sym typeface="Gill Sans"/>
            </a:endParaRPr>
          </a:p>
          <a:p>
            <a:pPr indent="-342900" lvl="0" marL="342900" marR="0" rtl="0" algn="l">
              <a:spcBef>
                <a:spcPts val="640"/>
              </a:spcBef>
              <a:spcAft>
                <a:spcPts val="0"/>
              </a:spcAft>
              <a:buClr>
                <a:schemeClr val="accent1"/>
              </a:buClr>
              <a:buSzPct val="90000"/>
              <a:buFont typeface="Noto Sans Symbols"/>
              <a:buChar char="▶"/>
            </a:pPr>
            <a:r>
              <a:rPr b="0" i="0" lang="ko-KR" sz="3200" u="none" cap="none" strike="noStrike">
                <a:solidFill>
                  <a:srgbClr val="000000"/>
                </a:solidFill>
                <a:latin typeface="Gill Sans"/>
                <a:ea typeface="Gill Sans"/>
                <a:cs typeface="Gill Sans"/>
                <a:sym typeface="Gill Sans"/>
              </a:rPr>
              <a:t>Cost function</a:t>
            </a:r>
          </a:p>
          <a:p>
            <a:pPr indent="-342900" lvl="0" marL="342900" marR="0" rtl="0" algn="l">
              <a:spcBef>
                <a:spcPts val="64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346" name="Shape 34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347" name="Shape 347"/>
          <p:cNvPicPr preferRelativeResize="0"/>
          <p:nvPr/>
        </p:nvPicPr>
        <p:blipFill rotWithShape="1">
          <a:blip r:embed="rId3">
            <a:alphaModFix/>
          </a:blip>
          <a:srcRect b="0" l="0" r="0" t="0"/>
          <a:stretch/>
        </p:blipFill>
        <p:spPr>
          <a:xfrm>
            <a:off x="1835715" y="2420889"/>
            <a:ext cx="1224134" cy="216023"/>
          </a:xfrm>
          <a:prstGeom prst="rect">
            <a:avLst/>
          </a:prstGeom>
          <a:noFill/>
          <a:ln>
            <a:noFill/>
          </a:ln>
        </p:spPr>
      </p:pic>
      <p:pic>
        <p:nvPicPr>
          <p:cNvPr id="348" name="Shape 348"/>
          <p:cNvPicPr preferRelativeResize="0"/>
          <p:nvPr/>
        </p:nvPicPr>
        <p:blipFill rotWithShape="1">
          <a:blip r:embed="rId4">
            <a:alphaModFix/>
          </a:blip>
          <a:srcRect b="0" l="0" r="0" t="0"/>
          <a:stretch/>
        </p:blipFill>
        <p:spPr>
          <a:xfrm>
            <a:off x="1331640" y="2751615"/>
            <a:ext cx="4032448" cy="216023"/>
          </a:xfrm>
          <a:prstGeom prst="rect">
            <a:avLst/>
          </a:prstGeom>
          <a:noFill/>
          <a:ln>
            <a:noFill/>
          </a:ln>
        </p:spPr>
      </p:pic>
      <p:sp>
        <p:nvSpPr>
          <p:cNvPr id="349" name="Shape 349"/>
          <p:cNvSpPr/>
          <p:nvPr/>
        </p:nvSpPr>
        <p:spPr>
          <a:xfrm>
            <a:off x="3806450" y="3244334"/>
            <a:ext cx="184730" cy="369332"/>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Questrial"/>
              <a:ea typeface="Questrial"/>
              <a:cs typeface="Questrial"/>
              <a:sym typeface="Questrial"/>
            </a:endParaRPr>
          </a:p>
        </p:txBody>
      </p:sp>
      <p:pic>
        <p:nvPicPr>
          <p:cNvPr id="350" name="Shape 350"/>
          <p:cNvPicPr preferRelativeResize="0"/>
          <p:nvPr/>
        </p:nvPicPr>
        <p:blipFill rotWithShape="1">
          <a:blip r:embed="rId5">
            <a:alphaModFix/>
          </a:blip>
          <a:srcRect b="0" l="0" r="0" t="0"/>
          <a:stretch/>
        </p:blipFill>
        <p:spPr>
          <a:xfrm>
            <a:off x="1403670" y="4201155"/>
            <a:ext cx="4018376" cy="5760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지금까지 배웠던 내용</a:t>
            </a:r>
          </a:p>
        </p:txBody>
      </p:sp>
      <p:sp>
        <p:nvSpPr>
          <p:cNvPr id="201" name="Shape 201"/>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202" name="Shape 202"/>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ko-KR" sz="1200" u="none" cap="none" strike="noStrike">
                <a:solidFill>
                  <a:srgbClr val="888888"/>
                </a:solidFill>
                <a:latin typeface="Questrial"/>
                <a:ea typeface="Questrial"/>
                <a:cs typeface="Questrial"/>
                <a:sym typeface="Questrial"/>
              </a:rPr>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sp>
        <p:nvSpPr>
          <p:cNvPr id="355" name="Shape 355"/>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rgbClr val="000000"/>
              </a:buClr>
              <a:buSzPct val="25000"/>
              <a:buFont typeface="Gill Sans"/>
              <a:buNone/>
            </a:pPr>
            <a:r>
              <a:rPr b="0" i="0" lang="ko-KR" sz="4400" u="none" cap="none" strike="noStrike">
                <a:solidFill>
                  <a:srgbClr val="000000"/>
                </a:solidFill>
                <a:latin typeface="Gill Sans"/>
                <a:ea typeface="Gill Sans"/>
                <a:cs typeface="Gill Sans"/>
                <a:sym typeface="Gill Sans"/>
              </a:rPr>
              <a:t>Matrix multiplication</a:t>
            </a:r>
          </a:p>
        </p:txBody>
      </p:sp>
      <p:sp>
        <p:nvSpPr>
          <p:cNvPr id="356" name="Shape 356"/>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357" name="Shape 357"/>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358" name="Shape 358"/>
          <p:cNvPicPr preferRelativeResize="0"/>
          <p:nvPr/>
        </p:nvPicPr>
        <p:blipFill rotWithShape="1">
          <a:blip r:embed="rId3">
            <a:alphaModFix/>
          </a:blip>
          <a:srcRect b="0" l="0" r="0" t="0"/>
          <a:stretch/>
        </p:blipFill>
        <p:spPr>
          <a:xfrm>
            <a:off x="1907703" y="2060848"/>
            <a:ext cx="4320480" cy="1728191"/>
          </a:xfrm>
          <a:prstGeom prst="rect">
            <a:avLst/>
          </a:prstGeom>
          <a:noFill/>
          <a:ln>
            <a:noFill/>
          </a:ln>
        </p:spPr>
      </p:pic>
      <p:sp>
        <p:nvSpPr>
          <p:cNvPr id="359" name="Shape 359"/>
          <p:cNvSpPr/>
          <p:nvPr/>
        </p:nvSpPr>
        <p:spPr>
          <a:xfrm>
            <a:off x="2411759" y="5733255"/>
            <a:ext cx="6840760" cy="216023"/>
          </a:xfrm>
          <a:prstGeom prst="rect">
            <a:avLst/>
          </a:prstGeom>
          <a:noFill/>
          <a:ln>
            <a:noFill/>
          </a:ln>
        </p:spPr>
        <p:txBody>
          <a:bodyPr anchorCtr="0" anchor="ctr" bIns="71425" lIns="71425" rIns="71425" tIns="71425">
            <a:noAutofit/>
          </a:bodyPr>
          <a:lstStyle/>
          <a:p>
            <a:pPr indent="0" lvl="0" marL="0" marR="0" rtl="0" algn="ctr">
              <a:lnSpc>
                <a:spcPct val="100000"/>
              </a:lnSpc>
              <a:spcBef>
                <a:spcPts val="0"/>
              </a:spcBef>
              <a:spcAft>
                <a:spcPts val="0"/>
              </a:spcAft>
              <a:buClr>
                <a:srgbClr val="000000"/>
              </a:buClr>
              <a:buSzPct val="25000"/>
              <a:buFont typeface="Helvetica Neue"/>
              <a:buNone/>
            </a:pPr>
            <a:r>
              <a:rPr b="0" i="0" lang="ko-KR" sz="1800" u="none" cap="none" strike="noStrike">
                <a:solidFill>
                  <a:srgbClr val="000000"/>
                </a:solidFill>
                <a:latin typeface="Helvetica Neue"/>
                <a:ea typeface="Helvetica Neue"/>
                <a:cs typeface="Helvetica Neue"/>
                <a:sym typeface="Helvetica Neue"/>
              </a:rPr>
              <a:t>https://www.mathsisfun.com/algebra/matrix-multiplying.html</a:t>
            </a:r>
          </a:p>
        </p:txBody>
      </p:sp>
      <p:sp>
        <p:nvSpPr>
          <p:cNvPr id="360" name="Shape 360"/>
          <p:cNvSpPr txBox="1"/>
          <p:nvPr/>
        </p:nvSpPr>
        <p:spPr>
          <a:xfrm>
            <a:off x="2267743" y="4005064"/>
            <a:ext cx="79208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800">
                <a:solidFill>
                  <a:schemeClr val="dk1"/>
                </a:solidFill>
                <a:latin typeface="Questrial"/>
                <a:ea typeface="Questrial"/>
                <a:cs typeface="Questrial"/>
                <a:sym typeface="Questrial"/>
              </a:rPr>
              <a:t>[2X3]</a:t>
            </a:r>
          </a:p>
        </p:txBody>
      </p:sp>
      <p:sp>
        <p:nvSpPr>
          <p:cNvPr id="361" name="Shape 361"/>
          <p:cNvSpPr txBox="1"/>
          <p:nvPr/>
        </p:nvSpPr>
        <p:spPr>
          <a:xfrm>
            <a:off x="3851919" y="4005064"/>
            <a:ext cx="79208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800">
                <a:solidFill>
                  <a:schemeClr val="dk1"/>
                </a:solidFill>
                <a:latin typeface="Questrial"/>
                <a:ea typeface="Questrial"/>
                <a:cs typeface="Questrial"/>
                <a:sym typeface="Questrial"/>
              </a:rPr>
              <a:t>[3X2]</a:t>
            </a:r>
          </a:p>
        </p:txBody>
      </p:sp>
      <p:sp>
        <p:nvSpPr>
          <p:cNvPr id="362" name="Shape 362"/>
          <p:cNvSpPr txBox="1"/>
          <p:nvPr/>
        </p:nvSpPr>
        <p:spPr>
          <a:xfrm>
            <a:off x="5364087" y="4005064"/>
            <a:ext cx="79208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800">
                <a:solidFill>
                  <a:schemeClr val="dk1"/>
                </a:solidFill>
                <a:latin typeface="Questrial"/>
                <a:ea typeface="Questrial"/>
                <a:cs typeface="Questrial"/>
                <a:sym typeface="Questrial"/>
              </a:rPr>
              <a:t>[2X2]</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ph type="title"/>
          </p:nvPr>
        </p:nvSpPr>
        <p:spPr>
          <a:xfrm>
            <a:off x="-8187" y="178593"/>
            <a:ext cx="9160424" cy="1714500"/>
          </a:xfrm>
          <a:prstGeom prst="rect">
            <a:avLst/>
          </a:prstGeom>
          <a:noFill/>
          <a:ln>
            <a:noFill/>
          </a:ln>
        </p:spPr>
        <p:txBody>
          <a:bodyPr anchorCtr="0" anchor="ctr" bIns="29975" lIns="29975" rIns="29975" tIns="299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600" u="none" cap="none" strike="noStrike">
                <a:solidFill>
                  <a:srgbClr val="000000"/>
                </a:solidFill>
                <a:latin typeface="Gill Sans"/>
                <a:ea typeface="Gill Sans"/>
                <a:cs typeface="Gill Sans"/>
                <a:sym typeface="Gill Sans"/>
              </a:rPr>
              <a:t>Hypothesis using matrix for multivariable</a:t>
            </a:r>
          </a:p>
        </p:txBody>
      </p:sp>
      <p:pic>
        <p:nvPicPr>
          <p:cNvPr id="368" name="Shape 368"/>
          <p:cNvPicPr preferRelativeResize="0"/>
          <p:nvPr/>
        </p:nvPicPr>
        <p:blipFill rotWithShape="1">
          <a:blip r:embed="rId4">
            <a:alphaModFix/>
          </a:blip>
          <a:srcRect b="0" l="0" r="0" t="0"/>
          <a:stretch/>
        </p:blipFill>
        <p:spPr>
          <a:xfrm>
            <a:off x="2915835" y="2979747"/>
            <a:ext cx="6119501" cy="1437281"/>
          </a:xfrm>
          <a:prstGeom prst="rect">
            <a:avLst/>
          </a:prstGeom>
          <a:noFill/>
          <a:ln cap="flat" cmpd="sng" w="9525">
            <a:solidFill>
              <a:srgbClr val="4A86E8"/>
            </a:solidFill>
            <a:prstDash val="solid"/>
            <a:round/>
            <a:headEnd len="med" w="med" type="none"/>
            <a:tailEnd len="med" w="med" type="none"/>
          </a:ln>
        </p:spPr>
      </p:pic>
      <p:pic>
        <p:nvPicPr>
          <p:cNvPr id="369" name="Shape 369"/>
          <p:cNvPicPr preferRelativeResize="0"/>
          <p:nvPr/>
        </p:nvPicPr>
        <p:blipFill rotWithShape="1">
          <a:blip r:embed="rId5">
            <a:alphaModFix/>
          </a:blip>
          <a:srcRect b="0" l="0" r="0" t="0"/>
          <a:stretch/>
        </p:blipFill>
        <p:spPr>
          <a:xfrm>
            <a:off x="4488069" y="4942151"/>
            <a:ext cx="2870850" cy="671211"/>
          </a:xfrm>
          <a:prstGeom prst="rect">
            <a:avLst/>
          </a:prstGeom>
          <a:noFill/>
          <a:ln>
            <a:noFill/>
          </a:ln>
        </p:spPr>
      </p:pic>
      <p:sp>
        <p:nvSpPr>
          <p:cNvPr id="370" name="Shape 370"/>
          <p:cNvSpPr txBox="1"/>
          <p:nvPr/>
        </p:nvSpPr>
        <p:spPr>
          <a:xfrm>
            <a:off x="5292089" y="6297125"/>
            <a:ext cx="3860160" cy="560850"/>
          </a:xfrm>
          <a:prstGeom prst="rect">
            <a:avLst/>
          </a:prstGeom>
          <a:noFill/>
          <a:ln>
            <a:noFill/>
          </a:ln>
        </p:spPr>
        <p:txBody>
          <a:bodyPr anchorCtr="0" anchor="ctr" bIns="38375" lIns="38375" rIns="38375" tIns="38375">
            <a:noAutofit/>
          </a:bodyPr>
          <a:lstStyle/>
          <a:p>
            <a:pPr indent="0" lvl="0" marL="0" marR="0" rtl="0" algn="l">
              <a:spcBef>
                <a:spcPts val="0"/>
              </a:spcBef>
              <a:buSzPct val="25000"/>
              <a:buNone/>
            </a:pPr>
            <a:r>
              <a:rPr lang="ko-KR" sz="1300">
                <a:solidFill>
                  <a:schemeClr val="dk1"/>
                </a:solidFill>
                <a:latin typeface="Questrial"/>
                <a:ea typeface="Questrial"/>
                <a:cs typeface="Questrial"/>
                <a:sym typeface="Questrial"/>
              </a:rPr>
              <a:t>https://www.symbolab.com/solver/matrix-calculator</a:t>
            </a:r>
          </a:p>
        </p:txBody>
      </p:sp>
      <p:graphicFrame>
        <p:nvGraphicFramePr>
          <p:cNvPr id="371" name="Shape 371"/>
          <p:cNvGraphicFramePr/>
          <p:nvPr/>
        </p:nvGraphicFramePr>
        <p:xfrm>
          <a:off x="190706" y="2192888"/>
          <a:ext cx="3000000" cy="3000000"/>
        </p:xfrm>
        <a:graphic>
          <a:graphicData uri="http://schemas.openxmlformats.org/drawingml/2006/table">
            <a:tbl>
              <a:tblPr>
                <a:noFill/>
                <a:tableStyleId>{542406D3-4910-4A2C-8603-CAFD1167C59F}</a:tableStyleId>
              </a:tblPr>
              <a:tblGrid>
                <a:gridCol w="637075"/>
                <a:gridCol w="637075"/>
                <a:gridCol w="637075"/>
                <a:gridCol w="637075"/>
              </a:tblGrid>
              <a:tr h="566250">
                <a:tc>
                  <a:txBody>
                    <a:bodyPr>
                      <a:noAutofit/>
                    </a:bodyPr>
                    <a:lstStyle/>
                    <a:p>
                      <a:pPr indent="0" lvl="0" marL="0" marR="0" rtl="0" algn="ctr">
                        <a:spcBef>
                          <a:spcPts val="0"/>
                        </a:spcBef>
                        <a:buClr>
                          <a:schemeClr val="dk1"/>
                        </a:buClr>
                        <a:buSzPct val="25000"/>
                        <a:buFont typeface="Questrial"/>
                        <a:buNone/>
                      </a:pPr>
                      <a:r>
                        <a:rPr b="1" lang="ko-KR" sz="2500" u="none" cap="none" strike="noStrike"/>
                        <a:t>x</a:t>
                      </a:r>
                      <a:r>
                        <a:rPr b="1" baseline="-25000" lang="ko-KR" sz="2500" u="none" cap="none" strike="noStrike"/>
                        <a:t>1</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b="1" lang="ko-KR" sz="2500" u="none" cap="none" strike="noStrike"/>
                        <a:t>x</a:t>
                      </a:r>
                      <a:r>
                        <a:rPr b="1" baseline="-25000" lang="ko-KR" sz="2500" u="none" cap="none" strike="noStrike"/>
                        <a:t>2</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b="1" lang="ko-KR" sz="2500" u="none" cap="none" strike="noStrike"/>
                        <a:t>x</a:t>
                      </a:r>
                      <a:r>
                        <a:rPr b="1" baseline="-25000" lang="ko-KR" sz="2500" u="none" cap="none" strike="noStrike"/>
                        <a:t>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b="1" lang="ko-KR" sz="2500" u="none" cap="none" strike="noStrike"/>
                        <a:t>Y</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73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80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75</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152</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93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88</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93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185</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89</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91</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90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180</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96</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98</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100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196</a:t>
                      </a:r>
                    </a:p>
                  </a:txBody>
                  <a:tcPr marT="45725" marB="45725" marR="34275" marL="34275">
                    <a:solidFill>
                      <a:srgbClr val="FFF2CC"/>
                    </a:solidFill>
                  </a:tcPr>
                </a:tc>
              </a:tr>
              <a:tr h="486650">
                <a:tc>
                  <a:txBody>
                    <a:bodyPr>
                      <a:noAutofit/>
                    </a:bodyPr>
                    <a:lstStyle/>
                    <a:p>
                      <a:pPr indent="0" lvl="0" marL="0" marR="0" rtl="0" algn="ctr">
                        <a:spcBef>
                          <a:spcPts val="0"/>
                        </a:spcBef>
                        <a:buClr>
                          <a:schemeClr val="dk1"/>
                        </a:buClr>
                        <a:buSzPct val="25000"/>
                        <a:buFont typeface="Questrial"/>
                        <a:buNone/>
                      </a:pPr>
                      <a:r>
                        <a:rPr lang="ko-KR" sz="2500" u="none" cap="none" strike="noStrike"/>
                        <a:t>73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66</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70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2500" u="none" cap="none" strike="noStrike"/>
                        <a:t>142</a:t>
                      </a:r>
                    </a:p>
                  </a:txBody>
                  <a:tcPr marT="45725" marB="45725" marR="34275" marL="34275">
                    <a:solidFill>
                      <a:srgbClr val="FFF2CC"/>
                    </a:solidFill>
                  </a:tcPr>
                </a:tc>
              </a:tr>
            </a:tbl>
          </a:graphicData>
        </a:graphic>
      </p:graphicFrame>
      <p:sp>
        <p:nvSpPr>
          <p:cNvPr id="372" name="Shape 372"/>
          <p:cNvSpPr txBox="1"/>
          <p:nvPr/>
        </p:nvSpPr>
        <p:spPr>
          <a:xfrm>
            <a:off x="66000" y="4958691"/>
            <a:ext cx="3081263" cy="909899"/>
          </a:xfrm>
          <a:prstGeom prst="rect">
            <a:avLst/>
          </a:prstGeom>
          <a:noFill/>
          <a:ln>
            <a:noFill/>
          </a:ln>
        </p:spPr>
        <p:txBody>
          <a:bodyPr anchorCtr="0" anchor="ctr" bIns="38375" lIns="38375" rIns="38375" tIns="38375">
            <a:noAutofit/>
          </a:bodyPr>
          <a:lstStyle/>
          <a:p>
            <a:pPr indent="0" lvl="0" marL="0" marR="0" rtl="0" algn="l">
              <a:spcBef>
                <a:spcPts val="0"/>
              </a:spcBef>
              <a:buSzPct val="25000"/>
              <a:buNone/>
            </a:pPr>
            <a:r>
              <a:rPr lang="ko-KR" sz="1500">
                <a:solidFill>
                  <a:srgbClr val="000000"/>
                </a:solidFill>
                <a:highlight>
                  <a:srgbClr val="FFFFFF"/>
                </a:highlight>
                <a:latin typeface="Questrial"/>
                <a:ea typeface="Questrial"/>
                <a:cs typeface="Questrial"/>
                <a:sym typeface="Questrial"/>
              </a:rPr>
              <a:t>Test Scores for General Psychology</a:t>
            </a:r>
          </a:p>
        </p:txBody>
      </p:sp>
      <p:pic>
        <p:nvPicPr>
          <p:cNvPr id="373" name="Shape 373"/>
          <p:cNvPicPr preferRelativeResize="0"/>
          <p:nvPr/>
        </p:nvPicPr>
        <p:blipFill rotWithShape="1">
          <a:blip r:embed="rId6">
            <a:alphaModFix/>
          </a:blip>
          <a:srcRect b="0" l="0" r="0" t="0"/>
          <a:stretch/>
        </p:blipFill>
        <p:spPr>
          <a:xfrm>
            <a:off x="3798103" y="1540695"/>
            <a:ext cx="4064794" cy="352425"/>
          </a:xfrm>
          <a:prstGeom prst="rect">
            <a:avLst/>
          </a:prstGeom>
          <a:noFill/>
          <a:ln>
            <a:noFill/>
          </a:ln>
        </p:spPr>
      </p:pic>
      <p:sp>
        <p:nvSpPr>
          <p:cNvPr id="374" name="Shape 374"/>
          <p:cNvSpPr/>
          <p:nvPr/>
        </p:nvSpPr>
        <p:spPr>
          <a:xfrm>
            <a:off x="558587" y="5683923"/>
            <a:ext cx="1742335"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800">
                <a:solidFill>
                  <a:schemeClr val="dk1"/>
                </a:solidFill>
                <a:latin typeface="Questrial"/>
                <a:ea typeface="Questrial"/>
                <a:cs typeface="Questrial"/>
                <a:sym typeface="Questrial"/>
              </a:rPr>
              <a:t>Many x instances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txBox="1"/>
          <p:nvPr>
            <p:ph type="title"/>
          </p:nvPr>
        </p:nvSpPr>
        <p:spPr>
          <a:xfrm>
            <a:off x="-8187" y="178593"/>
            <a:ext cx="9160424" cy="1714500"/>
          </a:xfrm>
          <a:prstGeom prst="rect">
            <a:avLst/>
          </a:prstGeom>
          <a:noFill/>
          <a:ln>
            <a:noFill/>
          </a:ln>
        </p:spPr>
        <p:txBody>
          <a:bodyPr anchorCtr="0" anchor="ctr" bIns="29975" lIns="29975" rIns="29975" tIns="299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800" u="none" cap="none" strike="noStrike">
                <a:solidFill>
                  <a:srgbClr val="000000"/>
                </a:solidFill>
                <a:latin typeface="Gill Sans"/>
                <a:ea typeface="Gill Sans"/>
                <a:cs typeface="Gill Sans"/>
                <a:sym typeface="Gill Sans"/>
              </a:rPr>
              <a:t>Hypothesis using matrix</a:t>
            </a:r>
          </a:p>
        </p:txBody>
      </p:sp>
      <p:pic>
        <p:nvPicPr>
          <p:cNvPr id="380" name="Shape 380"/>
          <p:cNvPicPr preferRelativeResize="0"/>
          <p:nvPr/>
        </p:nvPicPr>
        <p:blipFill rotWithShape="1">
          <a:blip r:embed="rId3">
            <a:alphaModFix/>
          </a:blip>
          <a:srcRect b="0" l="0" r="0" t="0"/>
          <a:stretch/>
        </p:blipFill>
        <p:spPr>
          <a:xfrm>
            <a:off x="2740492" y="1652052"/>
            <a:ext cx="3495937" cy="241050"/>
          </a:xfrm>
          <a:prstGeom prst="rect">
            <a:avLst/>
          </a:prstGeom>
          <a:noFill/>
          <a:ln>
            <a:noFill/>
          </a:ln>
        </p:spPr>
      </p:pic>
      <p:pic>
        <p:nvPicPr>
          <p:cNvPr id="381" name="Shape 381"/>
          <p:cNvPicPr preferRelativeResize="0"/>
          <p:nvPr/>
        </p:nvPicPr>
        <p:blipFill rotWithShape="1">
          <a:blip r:embed="rId4">
            <a:alphaModFix/>
          </a:blip>
          <a:srcRect b="0" l="0" r="0" t="0"/>
          <a:stretch/>
        </p:blipFill>
        <p:spPr>
          <a:xfrm>
            <a:off x="3136574" y="4964898"/>
            <a:ext cx="2870850" cy="671211"/>
          </a:xfrm>
          <a:prstGeom prst="rect">
            <a:avLst/>
          </a:prstGeom>
          <a:noFill/>
          <a:ln>
            <a:noFill/>
          </a:ln>
        </p:spPr>
      </p:pic>
      <p:pic>
        <p:nvPicPr>
          <p:cNvPr id="382" name="Shape 382"/>
          <p:cNvPicPr preferRelativeResize="0"/>
          <p:nvPr/>
        </p:nvPicPr>
        <p:blipFill rotWithShape="1">
          <a:blip r:embed="rId5">
            <a:alphaModFix/>
          </a:blip>
          <a:srcRect b="0" l="0" r="0" t="0"/>
          <a:stretch/>
        </p:blipFill>
        <p:spPr>
          <a:xfrm>
            <a:off x="1450208" y="2400300"/>
            <a:ext cx="6243638" cy="2057400"/>
          </a:xfrm>
          <a:prstGeom prst="rect">
            <a:avLst/>
          </a:prstGeom>
          <a:noFill/>
          <a:ln>
            <a:noFill/>
          </a:ln>
        </p:spPr>
      </p:pic>
      <p:sp>
        <p:nvSpPr>
          <p:cNvPr id="383" name="Shape 383"/>
          <p:cNvSpPr txBox="1"/>
          <p:nvPr/>
        </p:nvSpPr>
        <p:spPr>
          <a:xfrm>
            <a:off x="5656303" y="6297125"/>
            <a:ext cx="3495937" cy="560850"/>
          </a:xfrm>
          <a:prstGeom prst="rect">
            <a:avLst/>
          </a:prstGeom>
          <a:noFill/>
          <a:ln>
            <a:noFill/>
          </a:ln>
        </p:spPr>
        <p:txBody>
          <a:bodyPr anchorCtr="0" anchor="ctr" bIns="38375" lIns="38375" rIns="38375" tIns="38375">
            <a:noAutofit/>
          </a:bodyPr>
          <a:lstStyle/>
          <a:p>
            <a:pPr indent="0" lvl="0" marL="0" marR="0" rtl="0" algn="l">
              <a:spcBef>
                <a:spcPts val="0"/>
              </a:spcBef>
              <a:buSzPct val="25000"/>
              <a:buNone/>
            </a:pPr>
            <a:r>
              <a:rPr lang="ko-KR" sz="1300">
                <a:solidFill>
                  <a:schemeClr val="dk1"/>
                </a:solidFill>
                <a:latin typeface="Questrial"/>
                <a:ea typeface="Questrial"/>
                <a:cs typeface="Questrial"/>
                <a:sym typeface="Questrial"/>
              </a:rPr>
              <a:t>https://www.symbolab.com/solver/matrix-calculator</a:t>
            </a:r>
          </a:p>
        </p:txBody>
      </p:sp>
      <p:graphicFrame>
        <p:nvGraphicFramePr>
          <p:cNvPr id="384" name="Shape 384"/>
          <p:cNvGraphicFramePr/>
          <p:nvPr/>
        </p:nvGraphicFramePr>
        <p:xfrm>
          <a:off x="141356" y="139375"/>
          <a:ext cx="3000000" cy="3000000"/>
        </p:xfrm>
        <a:graphic>
          <a:graphicData uri="http://schemas.openxmlformats.org/drawingml/2006/table">
            <a:tbl>
              <a:tblPr>
                <a:noFill/>
                <a:tableStyleId>{542406D3-4910-4A2C-8603-CAFD1167C59F}</a:tableStyleId>
              </a:tblPr>
              <a:tblGrid>
                <a:gridCol w="423575"/>
                <a:gridCol w="423575"/>
                <a:gridCol w="423575"/>
                <a:gridCol w="423575"/>
              </a:tblGrid>
              <a:tr h="320025">
                <a:tc>
                  <a:txBody>
                    <a:bodyPr>
                      <a:noAutofit/>
                    </a:bodyPr>
                    <a:lstStyle/>
                    <a:p>
                      <a:pPr indent="0" lvl="0" marL="0" marR="0" rtl="0" algn="ctr">
                        <a:spcBef>
                          <a:spcPts val="0"/>
                        </a:spcBef>
                        <a:buClr>
                          <a:schemeClr val="dk1"/>
                        </a:buClr>
                        <a:buSzPct val="25000"/>
                        <a:buFont typeface="Questrial"/>
                        <a:buNone/>
                      </a:pPr>
                      <a:r>
                        <a:rPr b="1" lang="ko-KR" sz="1500" u="none" cap="none" strike="noStrike"/>
                        <a:t>x</a:t>
                      </a:r>
                      <a:r>
                        <a:rPr b="1" baseline="-25000" lang="ko-KR" sz="1500" u="none" cap="none" strike="noStrike"/>
                        <a:t>1</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b="1" lang="ko-KR" sz="1500" u="none" cap="none" strike="noStrike"/>
                        <a:t>x</a:t>
                      </a:r>
                      <a:r>
                        <a:rPr b="1" baseline="-25000" lang="ko-KR" sz="1500" u="none" cap="none" strike="noStrike"/>
                        <a:t>2</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b="1" lang="ko-KR" sz="1500" u="none" cap="none" strike="noStrike"/>
                        <a:t>x</a:t>
                      </a:r>
                      <a:r>
                        <a:rPr b="1" baseline="-25000" lang="ko-KR" sz="1500" u="none" cap="none" strike="noStrike"/>
                        <a:t>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b="1" lang="ko-KR" sz="1500" u="none" cap="none" strike="noStrike"/>
                        <a:t>Y</a:t>
                      </a:r>
                    </a:p>
                  </a:txBody>
                  <a:tcPr marT="45725" marB="45725" marR="34275" marL="34275">
                    <a:solidFill>
                      <a:srgbClr val="FFF2CC"/>
                    </a:solidFill>
                  </a:tcPr>
                </a:tc>
              </a:tr>
              <a:tr h="357050">
                <a:tc>
                  <a:txBody>
                    <a:bodyPr>
                      <a:noAutofit/>
                    </a:bodyPr>
                    <a:lstStyle/>
                    <a:p>
                      <a:pPr indent="0" lvl="0" marL="0" marR="0" rtl="0" algn="ctr">
                        <a:spcBef>
                          <a:spcPts val="0"/>
                        </a:spcBef>
                        <a:buClr>
                          <a:schemeClr val="dk1"/>
                        </a:buClr>
                        <a:buSzPct val="25000"/>
                        <a:buFont typeface="Questrial"/>
                        <a:buNone/>
                      </a:pPr>
                      <a:r>
                        <a:rPr lang="ko-KR" sz="1500" u="none" cap="none" strike="noStrike"/>
                        <a:t>73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80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75</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152</a:t>
                      </a:r>
                    </a:p>
                  </a:txBody>
                  <a:tcPr marT="45725" marB="45725" marR="34275" marL="34275">
                    <a:solidFill>
                      <a:srgbClr val="FFF2CC"/>
                    </a:solidFill>
                  </a:tcPr>
                </a:tc>
              </a:tr>
              <a:tr h="357050">
                <a:tc>
                  <a:txBody>
                    <a:bodyPr>
                      <a:noAutofit/>
                    </a:bodyPr>
                    <a:lstStyle/>
                    <a:p>
                      <a:pPr indent="0" lvl="0" marL="0" marR="0" rtl="0" algn="ctr">
                        <a:spcBef>
                          <a:spcPts val="0"/>
                        </a:spcBef>
                        <a:buClr>
                          <a:schemeClr val="dk1"/>
                        </a:buClr>
                        <a:buSzPct val="25000"/>
                        <a:buFont typeface="Questrial"/>
                        <a:buNone/>
                      </a:pPr>
                      <a:r>
                        <a:rPr lang="ko-KR" sz="1500" u="none" cap="none" strike="noStrike"/>
                        <a:t>93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88</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93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185</a:t>
                      </a:r>
                    </a:p>
                  </a:txBody>
                  <a:tcPr marT="45725" marB="45725" marR="34275" marL="34275">
                    <a:solidFill>
                      <a:srgbClr val="FFF2CC"/>
                    </a:solidFill>
                  </a:tcPr>
                </a:tc>
              </a:tr>
              <a:tr h="357050">
                <a:tc>
                  <a:txBody>
                    <a:bodyPr>
                      <a:noAutofit/>
                    </a:bodyPr>
                    <a:lstStyle/>
                    <a:p>
                      <a:pPr indent="0" lvl="0" marL="0" marR="0" rtl="0" algn="ctr">
                        <a:spcBef>
                          <a:spcPts val="0"/>
                        </a:spcBef>
                        <a:buClr>
                          <a:schemeClr val="dk1"/>
                        </a:buClr>
                        <a:buSzPct val="25000"/>
                        <a:buFont typeface="Questrial"/>
                        <a:buNone/>
                      </a:pPr>
                      <a:r>
                        <a:rPr lang="ko-KR" sz="1500" u="none" cap="none" strike="noStrike"/>
                        <a:t>89</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91</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90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180</a:t>
                      </a:r>
                    </a:p>
                  </a:txBody>
                  <a:tcPr marT="45725" marB="45725" marR="34275" marL="34275">
                    <a:solidFill>
                      <a:srgbClr val="FFF2CC"/>
                    </a:solidFill>
                  </a:tcPr>
                </a:tc>
              </a:tr>
              <a:tr h="357050">
                <a:tc>
                  <a:txBody>
                    <a:bodyPr>
                      <a:noAutofit/>
                    </a:bodyPr>
                    <a:lstStyle/>
                    <a:p>
                      <a:pPr indent="0" lvl="0" marL="0" marR="0" rtl="0" algn="ctr">
                        <a:spcBef>
                          <a:spcPts val="0"/>
                        </a:spcBef>
                        <a:buClr>
                          <a:schemeClr val="dk1"/>
                        </a:buClr>
                        <a:buSzPct val="25000"/>
                        <a:buFont typeface="Questrial"/>
                        <a:buNone/>
                      </a:pPr>
                      <a:r>
                        <a:rPr lang="ko-KR" sz="1500" u="none" cap="none" strike="noStrike"/>
                        <a:t>96</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98</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100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196</a:t>
                      </a:r>
                    </a:p>
                  </a:txBody>
                  <a:tcPr marT="45725" marB="45725" marR="34275" marL="34275">
                    <a:solidFill>
                      <a:srgbClr val="FFF2CC"/>
                    </a:solidFill>
                  </a:tcPr>
                </a:tc>
              </a:tr>
              <a:tr h="357050">
                <a:tc>
                  <a:txBody>
                    <a:bodyPr>
                      <a:noAutofit/>
                    </a:bodyPr>
                    <a:lstStyle/>
                    <a:p>
                      <a:pPr indent="0" lvl="0" marL="0" marR="0" rtl="0" algn="ctr">
                        <a:spcBef>
                          <a:spcPts val="0"/>
                        </a:spcBef>
                        <a:buClr>
                          <a:schemeClr val="dk1"/>
                        </a:buClr>
                        <a:buSzPct val="25000"/>
                        <a:buFont typeface="Questrial"/>
                        <a:buNone/>
                      </a:pPr>
                      <a:r>
                        <a:rPr lang="ko-KR" sz="1500" u="none" cap="none" strike="noStrike"/>
                        <a:t>73</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66</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70</a:t>
                      </a:r>
                    </a:p>
                  </a:txBody>
                  <a:tcPr marT="45725" marB="45725" marR="34275" marL="34275"/>
                </a:tc>
                <a:tc>
                  <a:txBody>
                    <a:bodyPr>
                      <a:noAutofit/>
                    </a:bodyPr>
                    <a:lstStyle/>
                    <a:p>
                      <a:pPr indent="0" lvl="0" marL="0" marR="0" rtl="0" algn="ctr">
                        <a:spcBef>
                          <a:spcPts val="0"/>
                        </a:spcBef>
                        <a:buClr>
                          <a:schemeClr val="dk1"/>
                        </a:buClr>
                        <a:buSzPct val="25000"/>
                        <a:buFont typeface="Questrial"/>
                        <a:buNone/>
                      </a:pPr>
                      <a:r>
                        <a:rPr lang="ko-KR" sz="1500" u="none" cap="none" strike="noStrike"/>
                        <a:t>142</a:t>
                      </a:r>
                    </a:p>
                  </a:txBody>
                  <a:tcPr marT="45725" marB="45725" marR="34275" marL="34275">
                    <a:solidFill>
                      <a:srgbClr val="FFF2CC"/>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8187" y="178593"/>
            <a:ext cx="9160424" cy="1714500"/>
          </a:xfrm>
          <a:prstGeom prst="rect">
            <a:avLst/>
          </a:prstGeom>
          <a:noFill/>
          <a:ln>
            <a:noFill/>
          </a:ln>
        </p:spPr>
        <p:txBody>
          <a:bodyPr anchorCtr="0" anchor="ctr" bIns="29975" lIns="29975" rIns="29975" tIns="299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800" u="none" cap="none" strike="noStrike">
                <a:solidFill>
                  <a:srgbClr val="000000"/>
                </a:solidFill>
                <a:latin typeface="Gill Sans"/>
                <a:ea typeface="Gill Sans"/>
                <a:cs typeface="Gill Sans"/>
                <a:sym typeface="Gill Sans"/>
              </a:rPr>
              <a:t>Hypothesis using matrix</a:t>
            </a:r>
          </a:p>
        </p:txBody>
      </p:sp>
      <p:pic>
        <p:nvPicPr>
          <p:cNvPr id="390" name="Shape 390"/>
          <p:cNvPicPr preferRelativeResize="0"/>
          <p:nvPr/>
        </p:nvPicPr>
        <p:blipFill rotWithShape="1">
          <a:blip r:embed="rId3">
            <a:alphaModFix/>
          </a:blip>
          <a:srcRect b="0" l="0" r="0" t="0"/>
          <a:stretch/>
        </p:blipFill>
        <p:spPr>
          <a:xfrm>
            <a:off x="2785451" y="5625914"/>
            <a:ext cx="2870850" cy="671211"/>
          </a:xfrm>
          <a:prstGeom prst="rect">
            <a:avLst/>
          </a:prstGeom>
          <a:noFill/>
          <a:ln>
            <a:noFill/>
          </a:ln>
        </p:spPr>
      </p:pic>
      <p:pic>
        <p:nvPicPr>
          <p:cNvPr id="391" name="Shape 391"/>
          <p:cNvPicPr preferRelativeResize="0"/>
          <p:nvPr/>
        </p:nvPicPr>
        <p:blipFill rotWithShape="1">
          <a:blip r:embed="rId4">
            <a:alphaModFix/>
          </a:blip>
          <a:srcRect b="0" l="0" r="0" t="0"/>
          <a:stretch/>
        </p:blipFill>
        <p:spPr>
          <a:xfrm>
            <a:off x="1450208" y="2400300"/>
            <a:ext cx="6243638" cy="2057400"/>
          </a:xfrm>
          <a:prstGeom prst="rect">
            <a:avLst/>
          </a:prstGeom>
          <a:noFill/>
          <a:ln>
            <a:noFill/>
          </a:ln>
        </p:spPr>
      </p:pic>
      <p:sp>
        <p:nvSpPr>
          <p:cNvPr id="392" name="Shape 392"/>
          <p:cNvSpPr txBox="1"/>
          <p:nvPr/>
        </p:nvSpPr>
        <p:spPr>
          <a:xfrm>
            <a:off x="5436101" y="6297125"/>
            <a:ext cx="3716145" cy="560850"/>
          </a:xfrm>
          <a:prstGeom prst="rect">
            <a:avLst/>
          </a:prstGeom>
          <a:noFill/>
          <a:ln>
            <a:noFill/>
          </a:ln>
        </p:spPr>
        <p:txBody>
          <a:bodyPr anchorCtr="0" anchor="ctr" bIns="38375" lIns="38375" rIns="38375" tIns="38375">
            <a:noAutofit/>
          </a:bodyPr>
          <a:lstStyle/>
          <a:p>
            <a:pPr indent="0" lvl="0" marL="0" marR="0" rtl="0" algn="l">
              <a:spcBef>
                <a:spcPts val="0"/>
              </a:spcBef>
              <a:buSzPct val="25000"/>
              <a:buNone/>
            </a:pPr>
            <a:r>
              <a:rPr lang="ko-KR" sz="1300">
                <a:solidFill>
                  <a:schemeClr val="dk1"/>
                </a:solidFill>
                <a:latin typeface="Questrial"/>
                <a:ea typeface="Questrial"/>
                <a:cs typeface="Questrial"/>
                <a:sym typeface="Questrial"/>
              </a:rPr>
              <a:t>https://www.symbolab.com/solver/matrix-calculator</a:t>
            </a:r>
          </a:p>
        </p:txBody>
      </p:sp>
      <p:sp>
        <p:nvSpPr>
          <p:cNvPr id="393" name="Shape 393"/>
          <p:cNvSpPr txBox="1"/>
          <p:nvPr/>
        </p:nvSpPr>
        <p:spPr>
          <a:xfrm>
            <a:off x="1763708" y="4852912"/>
            <a:ext cx="1268022" cy="534600"/>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lang="ko-KR" sz="2400">
                <a:solidFill>
                  <a:schemeClr val="dk1"/>
                </a:solidFill>
                <a:latin typeface="Consolas"/>
                <a:ea typeface="Consolas"/>
                <a:cs typeface="Consolas"/>
                <a:sym typeface="Consolas"/>
              </a:rPr>
              <a:t>[n, 3]</a:t>
            </a:r>
          </a:p>
        </p:txBody>
      </p:sp>
      <p:sp>
        <p:nvSpPr>
          <p:cNvPr id="394" name="Shape 394"/>
          <p:cNvSpPr txBox="1"/>
          <p:nvPr/>
        </p:nvSpPr>
        <p:spPr>
          <a:xfrm>
            <a:off x="5834319" y="4852912"/>
            <a:ext cx="1329967" cy="534600"/>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lang="ko-KR" sz="2400">
                <a:solidFill>
                  <a:schemeClr val="dk1"/>
                </a:solidFill>
                <a:latin typeface="Consolas"/>
                <a:ea typeface="Consolas"/>
                <a:cs typeface="Consolas"/>
                <a:sym typeface="Consolas"/>
              </a:rPr>
              <a:t>[n, 1]</a:t>
            </a:r>
          </a:p>
        </p:txBody>
      </p:sp>
      <p:sp>
        <p:nvSpPr>
          <p:cNvPr id="395" name="Shape 395"/>
          <p:cNvSpPr txBox="1"/>
          <p:nvPr/>
        </p:nvSpPr>
        <p:spPr>
          <a:xfrm>
            <a:off x="3574817" y="4852912"/>
            <a:ext cx="1285265" cy="534600"/>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b="1" lang="ko-KR" sz="2400">
                <a:solidFill>
                  <a:schemeClr val="dk1"/>
                </a:solidFill>
                <a:latin typeface="Consolas"/>
                <a:ea typeface="Consolas"/>
                <a:cs typeface="Consolas"/>
                <a:sym typeface="Consolas"/>
              </a:rPr>
              <a:t>[3, 1]</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type="title"/>
          </p:nvPr>
        </p:nvSpPr>
        <p:spPr>
          <a:xfrm>
            <a:off x="-8187" y="178593"/>
            <a:ext cx="9160424" cy="1714500"/>
          </a:xfrm>
          <a:prstGeom prst="rect">
            <a:avLst/>
          </a:prstGeom>
          <a:noFill/>
          <a:ln>
            <a:noFill/>
          </a:ln>
        </p:spPr>
        <p:txBody>
          <a:bodyPr anchorCtr="0" anchor="ctr" bIns="29975" lIns="29975" rIns="29975" tIns="299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800" u="none" cap="none" strike="noStrike">
                <a:solidFill>
                  <a:srgbClr val="000000"/>
                </a:solidFill>
                <a:latin typeface="Gill Sans"/>
                <a:ea typeface="Gill Sans"/>
                <a:cs typeface="Gill Sans"/>
                <a:sym typeface="Gill Sans"/>
              </a:rPr>
              <a:t>Hypothesis using matrix (n output)</a:t>
            </a:r>
          </a:p>
        </p:txBody>
      </p:sp>
      <p:pic>
        <p:nvPicPr>
          <p:cNvPr id="401" name="Shape 401"/>
          <p:cNvPicPr preferRelativeResize="0"/>
          <p:nvPr/>
        </p:nvPicPr>
        <p:blipFill rotWithShape="1">
          <a:blip r:embed="rId3">
            <a:alphaModFix/>
          </a:blip>
          <a:srcRect b="0" l="0" r="0" t="0"/>
          <a:stretch/>
        </p:blipFill>
        <p:spPr>
          <a:xfrm>
            <a:off x="3136574" y="4964898"/>
            <a:ext cx="2870850" cy="671211"/>
          </a:xfrm>
          <a:prstGeom prst="rect">
            <a:avLst/>
          </a:prstGeom>
          <a:noFill/>
          <a:ln>
            <a:noFill/>
          </a:ln>
        </p:spPr>
      </p:pic>
      <p:pic>
        <p:nvPicPr>
          <p:cNvPr id="402" name="Shape 402"/>
          <p:cNvPicPr preferRelativeResize="0"/>
          <p:nvPr/>
        </p:nvPicPr>
        <p:blipFill rotWithShape="1">
          <a:blip r:embed="rId4">
            <a:alphaModFix/>
          </a:blip>
          <a:srcRect b="0" l="0" r="0" t="0"/>
          <a:stretch/>
        </p:blipFill>
        <p:spPr>
          <a:xfrm>
            <a:off x="1244345" y="1946213"/>
            <a:ext cx="6979509" cy="1966275"/>
          </a:xfrm>
          <a:prstGeom prst="rect">
            <a:avLst/>
          </a:prstGeom>
          <a:noFill/>
          <a:ln>
            <a:noFill/>
          </a:ln>
        </p:spPr>
      </p:pic>
      <p:sp>
        <p:nvSpPr>
          <p:cNvPr id="403" name="Shape 403"/>
          <p:cNvSpPr txBox="1"/>
          <p:nvPr/>
        </p:nvSpPr>
        <p:spPr>
          <a:xfrm>
            <a:off x="5656303" y="6297125"/>
            <a:ext cx="3495937" cy="560850"/>
          </a:xfrm>
          <a:prstGeom prst="rect">
            <a:avLst/>
          </a:prstGeom>
          <a:noFill/>
          <a:ln>
            <a:noFill/>
          </a:ln>
        </p:spPr>
        <p:txBody>
          <a:bodyPr anchorCtr="0" anchor="ctr" bIns="38375" lIns="38375" rIns="38375" tIns="38375">
            <a:noAutofit/>
          </a:bodyPr>
          <a:lstStyle/>
          <a:p>
            <a:pPr indent="0" lvl="0" marL="0" marR="0" rtl="0" algn="l">
              <a:spcBef>
                <a:spcPts val="0"/>
              </a:spcBef>
              <a:buSzPct val="25000"/>
              <a:buNone/>
            </a:pPr>
            <a:r>
              <a:rPr lang="ko-KR" sz="1300">
                <a:solidFill>
                  <a:schemeClr val="dk1"/>
                </a:solidFill>
                <a:latin typeface="Questrial"/>
                <a:ea typeface="Questrial"/>
                <a:cs typeface="Questrial"/>
                <a:sym typeface="Questrial"/>
              </a:rPr>
              <a:t>https://www.symbolab.com/solver/matrix-calculator</a:t>
            </a:r>
          </a:p>
        </p:txBody>
      </p:sp>
      <p:sp>
        <p:nvSpPr>
          <p:cNvPr id="404" name="Shape 404"/>
          <p:cNvSpPr txBox="1"/>
          <p:nvPr/>
        </p:nvSpPr>
        <p:spPr>
          <a:xfrm>
            <a:off x="1331640" y="4045425"/>
            <a:ext cx="1384470" cy="534600"/>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lang="ko-KR" sz="2400">
                <a:solidFill>
                  <a:schemeClr val="dk1"/>
                </a:solidFill>
                <a:latin typeface="Consolas"/>
                <a:ea typeface="Consolas"/>
                <a:cs typeface="Consolas"/>
                <a:sym typeface="Consolas"/>
              </a:rPr>
              <a:t>[n, 3]</a:t>
            </a:r>
          </a:p>
        </p:txBody>
      </p:sp>
      <p:sp>
        <p:nvSpPr>
          <p:cNvPr id="405" name="Shape 405"/>
          <p:cNvSpPr txBox="1"/>
          <p:nvPr/>
        </p:nvSpPr>
        <p:spPr>
          <a:xfrm>
            <a:off x="5518719" y="4045425"/>
            <a:ext cx="1429544" cy="534600"/>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lang="ko-KR" sz="2400">
                <a:solidFill>
                  <a:schemeClr val="dk1"/>
                </a:solidFill>
                <a:latin typeface="Consolas"/>
                <a:ea typeface="Consolas"/>
                <a:cs typeface="Consolas"/>
                <a:sym typeface="Consolas"/>
              </a:rPr>
              <a:t>[n, 2]</a:t>
            </a:r>
          </a:p>
        </p:txBody>
      </p:sp>
      <p:sp>
        <p:nvSpPr>
          <p:cNvPr id="406" name="Shape 406"/>
          <p:cNvSpPr txBox="1"/>
          <p:nvPr/>
        </p:nvSpPr>
        <p:spPr>
          <a:xfrm>
            <a:off x="2803691" y="4045425"/>
            <a:ext cx="1336279" cy="534600"/>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b="1" lang="ko-KR" sz="2400">
                <a:solidFill>
                  <a:schemeClr val="dk1"/>
                </a:solidFill>
                <a:latin typeface="Consolas"/>
                <a:ea typeface="Consolas"/>
                <a:cs typeface="Consolas"/>
                <a:sym typeface="Consolas"/>
              </a:rPr>
              <a:t>[?, ?]</a:t>
            </a:r>
          </a:p>
        </p:txBody>
      </p:sp>
      <p:sp>
        <p:nvSpPr>
          <p:cNvPr id="407" name="Shape 407"/>
          <p:cNvSpPr/>
          <p:nvPr/>
        </p:nvSpPr>
        <p:spPr>
          <a:xfrm>
            <a:off x="2716116" y="2217794"/>
            <a:ext cx="968850" cy="1473751"/>
          </a:xfrm>
          <a:prstGeom prst="rect">
            <a:avLst/>
          </a:prstGeom>
          <a:solidFill>
            <a:srgbClr val="FFFFFF"/>
          </a:solidFill>
          <a:ln>
            <a:noFill/>
          </a:ln>
        </p:spPr>
        <p:txBody>
          <a:bodyPr anchorCtr="0" anchor="ctr" bIns="38375" lIns="38375" rIns="38375" tIns="38375">
            <a:noAutofit/>
          </a:bodyPr>
          <a:lstStyle/>
          <a:p>
            <a:pPr indent="0" lvl="0" marL="0" marR="0" rtl="0" algn="l">
              <a:spcBef>
                <a:spcPts val="0"/>
              </a:spcBef>
              <a:buNone/>
            </a:pPr>
            <a:r>
              <a:t/>
            </a:r>
            <a:endParaRPr sz="1800">
              <a:solidFill>
                <a:schemeClr val="dk1"/>
              </a:solidFill>
              <a:latin typeface="Questrial"/>
              <a:ea typeface="Questrial"/>
              <a:cs typeface="Questrial"/>
              <a:sym typeface="Questrial"/>
            </a:endParaRPr>
          </a:p>
        </p:txBody>
      </p:sp>
      <p:sp>
        <p:nvSpPr>
          <p:cNvPr id="408" name="Shape 408"/>
          <p:cNvSpPr txBox="1"/>
          <p:nvPr/>
        </p:nvSpPr>
        <p:spPr>
          <a:xfrm>
            <a:off x="2951166" y="2149550"/>
            <a:ext cx="771299" cy="989551"/>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b="1" lang="ko-KR" sz="8400">
                <a:solidFill>
                  <a:schemeClr val="dk1"/>
                </a:solidFill>
                <a:latin typeface="Consolas"/>
                <a:ea typeface="Consolas"/>
                <a:cs typeface="Consolas"/>
                <a:sym typeface="Consolas"/>
              </a:rPr>
              <a: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ph type="title"/>
          </p:nvPr>
        </p:nvSpPr>
        <p:spPr>
          <a:xfrm>
            <a:off x="-8187" y="178593"/>
            <a:ext cx="9160424" cy="1714500"/>
          </a:xfrm>
          <a:prstGeom prst="rect">
            <a:avLst/>
          </a:prstGeom>
          <a:noFill/>
          <a:ln>
            <a:noFill/>
          </a:ln>
        </p:spPr>
        <p:txBody>
          <a:bodyPr anchorCtr="0" anchor="ctr" bIns="29975" lIns="29975" rIns="29975" tIns="299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800" u="none" cap="none" strike="noStrike">
                <a:solidFill>
                  <a:srgbClr val="000000"/>
                </a:solidFill>
                <a:latin typeface="Gill Sans"/>
                <a:ea typeface="Gill Sans"/>
                <a:cs typeface="Gill Sans"/>
                <a:sym typeface="Gill Sans"/>
              </a:rPr>
              <a:t>Hypothesis using matrix (n output)</a:t>
            </a:r>
          </a:p>
        </p:txBody>
      </p:sp>
      <p:pic>
        <p:nvPicPr>
          <p:cNvPr id="414" name="Shape 414"/>
          <p:cNvPicPr preferRelativeResize="0"/>
          <p:nvPr/>
        </p:nvPicPr>
        <p:blipFill rotWithShape="1">
          <a:blip r:embed="rId3">
            <a:alphaModFix/>
          </a:blip>
          <a:srcRect b="0" l="0" r="0" t="0"/>
          <a:stretch/>
        </p:blipFill>
        <p:spPr>
          <a:xfrm>
            <a:off x="3136574" y="4964898"/>
            <a:ext cx="2870850" cy="671211"/>
          </a:xfrm>
          <a:prstGeom prst="rect">
            <a:avLst/>
          </a:prstGeom>
          <a:noFill/>
          <a:ln>
            <a:noFill/>
          </a:ln>
        </p:spPr>
      </p:pic>
      <p:pic>
        <p:nvPicPr>
          <p:cNvPr id="415" name="Shape 415"/>
          <p:cNvPicPr preferRelativeResize="0"/>
          <p:nvPr/>
        </p:nvPicPr>
        <p:blipFill rotWithShape="1">
          <a:blip r:embed="rId4">
            <a:alphaModFix/>
          </a:blip>
          <a:srcRect b="0" l="0" r="0" t="0"/>
          <a:stretch/>
        </p:blipFill>
        <p:spPr>
          <a:xfrm>
            <a:off x="1244345" y="1946213"/>
            <a:ext cx="6979509" cy="1966275"/>
          </a:xfrm>
          <a:prstGeom prst="rect">
            <a:avLst/>
          </a:prstGeom>
          <a:noFill/>
          <a:ln>
            <a:noFill/>
          </a:ln>
        </p:spPr>
      </p:pic>
      <p:sp>
        <p:nvSpPr>
          <p:cNvPr id="416" name="Shape 416"/>
          <p:cNvSpPr txBox="1"/>
          <p:nvPr/>
        </p:nvSpPr>
        <p:spPr>
          <a:xfrm>
            <a:off x="5656303" y="6297125"/>
            <a:ext cx="3495937" cy="560850"/>
          </a:xfrm>
          <a:prstGeom prst="rect">
            <a:avLst/>
          </a:prstGeom>
          <a:noFill/>
          <a:ln>
            <a:noFill/>
          </a:ln>
        </p:spPr>
        <p:txBody>
          <a:bodyPr anchorCtr="0" anchor="ctr" bIns="38375" lIns="38375" rIns="38375" tIns="38375">
            <a:noAutofit/>
          </a:bodyPr>
          <a:lstStyle/>
          <a:p>
            <a:pPr indent="0" lvl="0" marL="0" marR="0" rtl="0" algn="l">
              <a:spcBef>
                <a:spcPts val="0"/>
              </a:spcBef>
              <a:buSzPct val="25000"/>
              <a:buNone/>
            </a:pPr>
            <a:r>
              <a:rPr lang="ko-KR" sz="1300">
                <a:solidFill>
                  <a:schemeClr val="dk1"/>
                </a:solidFill>
                <a:latin typeface="Questrial"/>
                <a:ea typeface="Questrial"/>
                <a:cs typeface="Questrial"/>
                <a:sym typeface="Questrial"/>
              </a:rPr>
              <a:t>https://www.symbolab.com/solver/matrix-calculator</a:t>
            </a:r>
          </a:p>
        </p:txBody>
      </p:sp>
      <p:sp>
        <p:nvSpPr>
          <p:cNvPr id="417" name="Shape 417"/>
          <p:cNvSpPr txBox="1"/>
          <p:nvPr/>
        </p:nvSpPr>
        <p:spPr>
          <a:xfrm>
            <a:off x="1331640" y="4045425"/>
            <a:ext cx="1384470" cy="534600"/>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lang="ko-KR" sz="2400">
                <a:solidFill>
                  <a:schemeClr val="dk1"/>
                </a:solidFill>
                <a:latin typeface="Consolas"/>
                <a:ea typeface="Consolas"/>
                <a:cs typeface="Consolas"/>
                <a:sym typeface="Consolas"/>
              </a:rPr>
              <a:t>[n, 3]</a:t>
            </a:r>
          </a:p>
        </p:txBody>
      </p:sp>
      <p:sp>
        <p:nvSpPr>
          <p:cNvPr id="418" name="Shape 418"/>
          <p:cNvSpPr txBox="1"/>
          <p:nvPr/>
        </p:nvSpPr>
        <p:spPr>
          <a:xfrm>
            <a:off x="5518719" y="4045425"/>
            <a:ext cx="1213519" cy="534600"/>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lang="ko-KR" sz="2400">
                <a:solidFill>
                  <a:schemeClr val="dk1"/>
                </a:solidFill>
                <a:latin typeface="Consolas"/>
                <a:ea typeface="Consolas"/>
                <a:cs typeface="Consolas"/>
                <a:sym typeface="Consolas"/>
              </a:rPr>
              <a:t>[n, 2]</a:t>
            </a:r>
          </a:p>
        </p:txBody>
      </p:sp>
      <p:sp>
        <p:nvSpPr>
          <p:cNvPr id="419" name="Shape 419"/>
          <p:cNvSpPr txBox="1"/>
          <p:nvPr/>
        </p:nvSpPr>
        <p:spPr>
          <a:xfrm>
            <a:off x="2803675" y="4045425"/>
            <a:ext cx="1264271" cy="534600"/>
          </a:xfrm>
          <a:prstGeom prst="rect">
            <a:avLst/>
          </a:prstGeom>
          <a:noFill/>
          <a:ln>
            <a:noFill/>
          </a:ln>
        </p:spPr>
        <p:txBody>
          <a:bodyPr anchorCtr="0" anchor="t" bIns="38375" lIns="38375" rIns="38375" tIns="38375">
            <a:noAutofit/>
          </a:bodyPr>
          <a:lstStyle/>
          <a:p>
            <a:pPr indent="0" lvl="0" marL="0" marR="0" rtl="0" algn="l">
              <a:spcBef>
                <a:spcPts val="0"/>
              </a:spcBef>
              <a:buSzPct val="25000"/>
              <a:buNone/>
            </a:pPr>
            <a:r>
              <a:rPr b="1" lang="ko-KR" sz="2400">
                <a:solidFill>
                  <a:schemeClr val="dk1"/>
                </a:solidFill>
                <a:latin typeface="Consolas"/>
                <a:ea typeface="Consolas"/>
                <a:cs typeface="Consolas"/>
                <a:sym typeface="Consolas"/>
              </a:rPr>
              <a:t>[3, 2]</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8187" y="178593"/>
            <a:ext cx="9160376" cy="1714501"/>
          </a:xfrm>
          <a:prstGeom prst="rect">
            <a:avLst/>
          </a:prstGeom>
          <a:noFill/>
          <a:ln>
            <a:noFill/>
          </a:ln>
        </p:spPr>
        <p:txBody>
          <a:bodyPr anchorCtr="0" anchor="ctr" bIns="38375" lIns="38375" rIns="38375" tIns="383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800" u="none" cap="none" strike="noStrike">
                <a:solidFill>
                  <a:srgbClr val="000000"/>
                </a:solidFill>
                <a:latin typeface="Gill Sans"/>
                <a:ea typeface="Gill Sans"/>
                <a:cs typeface="Gill Sans"/>
                <a:sym typeface="Gill Sans"/>
              </a:rPr>
              <a:t>Binary classification</a:t>
            </a:r>
          </a:p>
        </p:txBody>
      </p:sp>
      <p:sp>
        <p:nvSpPr>
          <p:cNvPr id="425" name="Shape 425"/>
          <p:cNvSpPr txBox="1"/>
          <p:nvPr>
            <p:ph idx="1" type="body"/>
          </p:nvPr>
        </p:nvSpPr>
        <p:spPr>
          <a:xfrm>
            <a:off x="180209" y="1946671"/>
            <a:ext cx="8856285" cy="4018360"/>
          </a:xfrm>
          <a:prstGeom prst="rect">
            <a:avLst/>
          </a:prstGeom>
          <a:noFill/>
          <a:ln>
            <a:noFill/>
          </a:ln>
        </p:spPr>
        <p:txBody>
          <a:bodyPr anchorCtr="0" anchor="ctr" bIns="38375" lIns="38375" rIns="38375" tIns="38375">
            <a:noAutofit/>
          </a:bodyPr>
          <a:lstStyle/>
          <a:p>
            <a:pPr indent="-52323" lvl="0" marL="458724" marR="0" rtl="0" algn="l">
              <a:lnSpc>
                <a:spcPct val="100000"/>
              </a:lnSpc>
              <a:spcBef>
                <a:spcPts val="0"/>
              </a:spcBef>
              <a:spcAft>
                <a:spcPts val="0"/>
              </a:spcAft>
              <a:buClr>
                <a:srgbClr val="000000"/>
              </a:buClr>
              <a:buSzPct val="171000"/>
              <a:buFont typeface="Gill Sans"/>
              <a:buChar char="•"/>
            </a:pPr>
            <a:r>
              <a:rPr b="0" i="0" lang="ko-KR" sz="2400" u="none" cap="none" strike="noStrike">
                <a:solidFill>
                  <a:srgbClr val="000000"/>
                </a:solidFill>
                <a:latin typeface="Gill Sans"/>
                <a:ea typeface="Gill Sans"/>
                <a:cs typeface="Gill Sans"/>
                <a:sym typeface="Gill Sans"/>
              </a:rPr>
              <a:t>Spam Detection: Spam(1) or Ham(0)</a:t>
            </a:r>
          </a:p>
          <a:p>
            <a:pPr indent="-52323" lvl="0" marL="458724" marR="0" rtl="0" algn="l">
              <a:lnSpc>
                <a:spcPct val="100000"/>
              </a:lnSpc>
              <a:spcBef>
                <a:spcPts val="1386"/>
              </a:spcBef>
              <a:spcAft>
                <a:spcPts val="0"/>
              </a:spcAft>
              <a:buClr>
                <a:srgbClr val="000000"/>
              </a:buClr>
              <a:buSzPct val="171000"/>
              <a:buFont typeface="Gill Sans"/>
              <a:buChar char="•"/>
            </a:pPr>
            <a:r>
              <a:rPr b="0" i="0" lang="ko-KR" sz="2400" u="none" cap="none" strike="noStrike">
                <a:solidFill>
                  <a:srgbClr val="000000"/>
                </a:solidFill>
                <a:latin typeface="Gill Sans"/>
                <a:ea typeface="Gill Sans"/>
                <a:cs typeface="Gill Sans"/>
                <a:sym typeface="Gill Sans"/>
              </a:rPr>
              <a:t>Facebook feed: show(1) or hide(0)</a:t>
            </a:r>
          </a:p>
          <a:p>
            <a:pPr indent="-52323" lvl="0" marL="458724" marR="0" rtl="0" algn="l">
              <a:lnSpc>
                <a:spcPct val="100000"/>
              </a:lnSpc>
              <a:spcBef>
                <a:spcPts val="1386"/>
              </a:spcBef>
              <a:spcAft>
                <a:spcPts val="0"/>
              </a:spcAft>
              <a:buClr>
                <a:srgbClr val="000000"/>
              </a:buClr>
              <a:buSzPct val="171000"/>
              <a:buFont typeface="Gill Sans"/>
              <a:buChar char="•"/>
            </a:pPr>
            <a:r>
              <a:rPr b="0" i="0" lang="ko-KR" sz="2400" u="none" cap="none" strike="noStrike">
                <a:solidFill>
                  <a:srgbClr val="000000"/>
                </a:solidFill>
                <a:latin typeface="Gill Sans"/>
                <a:ea typeface="Gill Sans"/>
                <a:cs typeface="Gill Sans"/>
                <a:sym typeface="Gill Sans"/>
              </a:rPr>
              <a:t>Credit Card Fraudulent Transaction detection:   legitimate (1)/fraud (0)</a:t>
            </a:r>
          </a:p>
          <a:p>
            <a:pPr indent="-9011" lvl="0" marL="415412" marR="0" rtl="0" algn="l">
              <a:lnSpc>
                <a:spcPct val="100000"/>
              </a:lnSpc>
              <a:spcBef>
                <a:spcPts val="1386"/>
              </a:spcBef>
              <a:spcAft>
                <a:spcPts val="0"/>
              </a:spcAft>
              <a:buClr>
                <a:srgbClr val="000000"/>
              </a:buClr>
              <a:buSzPct val="25000"/>
              <a:buFont typeface="Gill Sans"/>
              <a:buNone/>
            </a:pPr>
            <a:r>
              <a:t/>
            </a:r>
            <a:endParaRPr b="0" i="0" sz="2400" u="none" cap="none" strike="noStrike">
              <a:solidFill>
                <a:srgbClr val="000000"/>
              </a:solidFill>
              <a:latin typeface="Gill Sans"/>
              <a:ea typeface="Gill Sans"/>
              <a:cs typeface="Gill Sans"/>
              <a:sym typeface="Gill Sans"/>
            </a:endParaRPr>
          </a:p>
        </p:txBody>
      </p:sp>
      <p:sp>
        <p:nvSpPr>
          <p:cNvPr id="426" name="Shape 426"/>
          <p:cNvSpPr txBox="1"/>
          <p:nvPr>
            <p:ph idx="12" type="sldNum"/>
          </p:nvPr>
        </p:nvSpPr>
        <p:spPr>
          <a:xfrm>
            <a:off x="4482380" y="6509773"/>
            <a:ext cx="172640" cy="249238"/>
          </a:xfrm>
          <a:prstGeom prst="rect">
            <a:avLst/>
          </a:prstGeom>
          <a:noFill/>
          <a:ln>
            <a:noFill/>
          </a:ln>
        </p:spPr>
        <p:txBody>
          <a:bodyPr anchorCtr="0" anchor="t" bIns="29975" lIns="29975" rIns="29975" tIns="29975">
            <a:noAutofit/>
          </a:bodyPr>
          <a:lstStyle/>
          <a:p>
            <a:pPr indent="0" lvl="0" marL="0" marR="0" rtl="0" algn="ctr">
              <a:spcBef>
                <a:spcPts val="0"/>
              </a:spcBef>
              <a:buSzPct val="25000"/>
              <a:buNone/>
            </a:pPr>
            <a:fld id="{00000000-1234-1234-1234-123412341234}" type="slidenum">
              <a:rPr lang="ko-KR" sz="1000">
                <a:solidFill>
                  <a:srgbClr val="000000"/>
                </a:solidFill>
                <a:latin typeface="Gill Sans"/>
                <a:ea typeface="Gill Sans"/>
                <a:cs typeface="Gill Sans"/>
                <a:sym typeface="Gill Sans"/>
              </a:rPr>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8187" y="178593"/>
            <a:ext cx="9160376" cy="1714501"/>
          </a:xfrm>
          <a:prstGeom prst="rect">
            <a:avLst/>
          </a:prstGeom>
          <a:noFill/>
          <a:ln>
            <a:noFill/>
          </a:ln>
        </p:spPr>
        <p:txBody>
          <a:bodyPr anchorCtr="0" anchor="ctr" bIns="38375" lIns="38375" rIns="38375" tIns="38375">
            <a:noAutofit/>
          </a:bodyPr>
          <a:lstStyle/>
          <a:p>
            <a:pPr indent="0" lvl="0" marL="0" marR="0" rtl="0" algn="ctr">
              <a:lnSpc>
                <a:spcPct val="100000"/>
              </a:lnSpc>
              <a:spcBef>
                <a:spcPts val="0"/>
              </a:spcBef>
              <a:spcAft>
                <a:spcPts val="0"/>
              </a:spcAft>
              <a:buClr>
                <a:srgbClr val="000000"/>
              </a:buClr>
              <a:buSzPct val="25000"/>
              <a:buFont typeface="Gill Sans"/>
              <a:buNone/>
            </a:pPr>
            <a:r>
              <a:t/>
            </a:r>
            <a:endParaRPr b="0" i="0" sz="3800" u="none" cap="none" strike="noStrike">
              <a:solidFill>
                <a:srgbClr val="000000"/>
              </a:solidFill>
              <a:latin typeface="Gill Sans"/>
              <a:ea typeface="Gill Sans"/>
              <a:cs typeface="Gill Sans"/>
              <a:sym typeface="Gill Sans"/>
            </a:endParaRPr>
          </a:p>
        </p:txBody>
      </p:sp>
      <p:sp>
        <p:nvSpPr>
          <p:cNvPr id="432" name="Shape 432"/>
          <p:cNvSpPr txBox="1"/>
          <p:nvPr>
            <p:ph idx="1" type="body"/>
          </p:nvPr>
        </p:nvSpPr>
        <p:spPr>
          <a:xfrm>
            <a:off x="180222" y="1946671"/>
            <a:ext cx="8783579" cy="4018360"/>
          </a:xfrm>
          <a:prstGeom prst="rect">
            <a:avLst/>
          </a:prstGeom>
          <a:noFill/>
          <a:ln>
            <a:noFill/>
          </a:ln>
        </p:spPr>
        <p:txBody>
          <a:bodyPr anchorCtr="0" anchor="ctr" bIns="38375" lIns="38375" rIns="38375" tIns="38375">
            <a:noAutofit/>
          </a:bodyPr>
          <a:lstStyle/>
          <a:p>
            <a:pPr indent="-52323" lvl="0" marL="458724" marR="0" rtl="0" algn="l">
              <a:lnSpc>
                <a:spcPct val="100000"/>
              </a:lnSpc>
              <a:spcBef>
                <a:spcPts val="0"/>
              </a:spcBef>
              <a:spcAft>
                <a:spcPts val="0"/>
              </a:spcAft>
              <a:buClr>
                <a:srgbClr val="000000"/>
              </a:buClr>
              <a:buSzPct val="171000"/>
              <a:buFont typeface="Gill Sans"/>
              <a:buNone/>
            </a:pPr>
            <a:r>
              <a:t/>
            </a:r>
            <a:endParaRPr b="0" i="0" sz="2400" u="none" cap="none" strike="noStrike">
              <a:solidFill>
                <a:srgbClr val="000000"/>
              </a:solidFill>
              <a:latin typeface="Gill Sans"/>
              <a:ea typeface="Gill Sans"/>
              <a:cs typeface="Gill Sans"/>
              <a:sym typeface="Gill Sans"/>
            </a:endParaRPr>
          </a:p>
        </p:txBody>
      </p:sp>
      <p:sp>
        <p:nvSpPr>
          <p:cNvPr id="433" name="Shape 433"/>
          <p:cNvSpPr txBox="1"/>
          <p:nvPr>
            <p:ph idx="12" type="sldNum"/>
          </p:nvPr>
        </p:nvSpPr>
        <p:spPr>
          <a:xfrm>
            <a:off x="4482380" y="6509773"/>
            <a:ext cx="172640" cy="249238"/>
          </a:xfrm>
          <a:prstGeom prst="rect">
            <a:avLst/>
          </a:prstGeom>
          <a:noFill/>
          <a:ln>
            <a:noFill/>
          </a:ln>
        </p:spPr>
        <p:txBody>
          <a:bodyPr anchorCtr="0" anchor="t" bIns="29975" lIns="29975" rIns="29975" tIns="29975">
            <a:noAutofit/>
          </a:bodyPr>
          <a:lstStyle/>
          <a:p>
            <a:pPr indent="0" lvl="0" marL="0" marR="0" rtl="0" algn="ctr">
              <a:spcBef>
                <a:spcPts val="0"/>
              </a:spcBef>
              <a:buSzPct val="25000"/>
              <a:buNone/>
            </a:pPr>
            <a:fld id="{00000000-1234-1234-1234-123412341234}" type="slidenum">
              <a:rPr lang="ko-KR" sz="1000">
                <a:solidFill>
                  <a:srgbClr val="000000"/>
                </a:solidFill>
                <a:latin typeface="Gill Sans"/>
                <a:ea typeface="Gill Sans"/>
                <a:cs typeface="Gill Sans"/>
                <a:sym typeface="Gill Sans"/>
              </a:rPr>
              <a:t>‹#›</a:t>
            </a:fld>
          </a:p>
        </p:txBody>
      </p:sp>
      <p:pic>
        <p:nvPicPr>
          <p:cNvPr id="434" name="Shape 434"/>
          <p:cNvPicPr preferRelativeResize="0"/>
          <p:nvPr/>
        </p:nvPicPr>
        <p:blipFill rotWithShape="1">
          <a:blip r:embed="rId3">
            <a:alphaModFix/>
          </a:blip>
          <a:srcRect b="0" l="0" r="0" t="0"/>
          <a:stretch/>
        </p:blipFill>
        <p:spPr>
          <a:xfrm>
            <a:off x="43772" y="1556791"/>
            <a:ext cx="9034785" cy="51125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440" name="Shape 440"/>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H(x) = Wx+ b (linear regression)</a:t>
            </a:r>
          </a:p>
          <a:p>
            <a:pPr indent="-342900" lvl="0" marL="342900" marR="0" rtl="0" algn="l">
              <a:spcBef>
                <a:spcPts val="64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We know Y is 0 or 1</a:t>
            </a:r>
          </a:p>
          <a:p>
            <a:pPr indent="-342900" lvl="0" marL="342900" marR="0" rtl="0" algn="l">
              <a:spcBef>
                <a:spcPts val="64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Hypothesis can give values large than 1 or less than 0</a:t>
            </a:r>
          </a:p>
          <a:p>
            <a:pPr indent="0" lvl="0" marL="0" marR="0" rtl="0" algn="l">
              <a:spcBef>
                <a:spcPts val="640"/>
              </a:spcBef>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Logistic Hypothesis</a:t>
            </a:r>
          </a:p>
        </p:txBody>
      </p:sp>
      <p:pic>
        <p:nvPicPr>
          <p:cNvPr id="441" name="Shape 441"/>
          <p:cNvPicPr preferRelativeResize="0"/>
          <p:nvPr/>
        </p:nvPicPr>
        <p:blipFill rotWithShape="1">
          <a:blip r:embed="rId3">
            <a:alphaModFix/>
          </a:blip>
          <a:srcRect b="0" l="0" r="0" t="0"/>
          <a:stretch/>
        </p:blipFill>
        <p:spPr>
          <a:xfrm>
            <a:off x="4211962" y="3717032"/>
            <a:ext cx="4788989" cy="3024335"/>
          </a:xfrm>
          <a:prstGeom prst="rect">
            <a:avLst/>
          </a:prstGeom>
          <a:noFill/>
          <a:ln>
            <a:noFill/>
          </a:ln>
        </p:spPr>
      </p:pic>
      <p:pic>
        <p:nvPicPr>
          <p:cNvPr id="442" name="Shape 442"/>
          <p:cNvPicPr preferRelativeResize="0"/>
          <p:nvPr/>
        </p:nvPicPr>
        <p:blipFill rotWithShape="1">
          <a:blip r:embed="rId4">
            <a:alphaModFix/>
          </a:blip>
          <a:srcRect b="0" l="0" r="0" t="0"/>
          <a:stretch/>
        </p:blipFill>
        <p:spPr>
          <a:xfrm>
            <a:off x="899591" y="4581128"/>
            <a:ext cx="3176602" cy="1008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448" name="Shape 44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449" name="Shape 449"/>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450" name="Shape 450"/>
          <p:cNvPicPr preferRelativeResize="0"/>
          <p:nvPr/>
        </p:nvPicPr>
        <p:blipFill rotWithShape="1">
          <a:blip r:embed="rId3">
            <a:alphaModFix/>
          </a:blip>
          <a:srcRect b="0" l="0" r="0" t="0"/>
          <a:stretch/>
        </p:blipFill>
        <p:spPr>
          <a:xfrm>
            <a:off x="-6068" y="1556791"/>
            <a:ext cx="9178599" cy="5399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What is machine learning?</a:t>
            </a:r>
          </a:p>
        </p:txBody>
      </p:sp>
      <p:sp>
        <p:nvSpPr>
          <p:cNvPr id="209" name="Shape 20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Limitations of explicit programming</a:t>
            </a:r>
          </a:p>
          <a:p>
            <a:pPr indent="0" lvl="0" marL="0" marR="0" rtl="0" algn="l">
              <a:lnSpc>
                <a:spcPct val="90000"/>
              </a:lnSpc>
              <a:spcBef>
                <a:spcPts val="640"/>
              </a:spcBef>
              <a:spcAft>
                <a:spcPts val="0"/>
              </a:spcAft>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Spam filter: many rules</a:t>
            </a:r>
          </a:p>
          <a:p>
            <a:pPr indent="0" lvl="0" marL="0" marR="0" rtl="0" algn="l">
              <a:lnSpc>
                <a:spcPct val="90000"/>
              </a:lnSpc>
              <a:spcBef>
                <a:spcPts val="640"/>
              </a:spcBef>
              <a:spcAft>
                <a:spcPts val="0"/>
              </a:spcAft>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Automatic driving: too many rules</a:t>
            </a:r>
          </a:p>
          <a:p>
            <a:pPr indent="-342900" lvl="0" marL="342900" marR="0" rtl="0" algn="l">
              <a:lnSpc>
                <a:spcPct val="90000"/>
              </a:lnSpc>
              <a:spcBef>
                <a:spcPts val="640"/>
              </a:spcBef>
              <a:spcAft>
                <a:spcPts val="0"/>
              </a:spcAft>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a:p>
            <a:pPr indent="0" lvl="0" marL="0" marR="0" rtl="0" algn="l">
              <a:lnSpc>
                <a:spcPct val="90000"/>
              </a:lnSpc>
              <a:spcBef>
                <a:spcPts val="640"/>
              </a:spcBef>
              <a:spcAft>
                <a:spcPts val="0"/>
              </a:spcAft>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a:t>
            </a:r>
            <a:r>
              <a:rPr b="1" i="0" lang="ko-KR" sz="3200" u="none" cap="none" strike="noStrike">
                <a:solidFill>
                  <a:schemeClr val="dk1"/>
                </a:solidFill>
                <a:latin typeface="Questrial"/>
                <a:ea typeface="Questrial"/>
                <a:cs typeface="Questrial"/>
                <a:sym typeface="Questrial"/>
              </a:rPr>
              <a:t>Arthur Samuel (1959)</a:t>
            </a:r>
          </a:p>
          <a:p>
            <a:pPr indent="0" lvl="0" marL="0" marR="0" rtl="0" algn="l">
              <a:lnSpc>
                <a:spcPct val="90000"/>
              </a:lnSpc>
              <a:spcBef>
                <a:spcPts val="600"/>
              </a:spcBef>
              <a:spcAft>
                <a:spcPts val="0"/>
              </a:spcAft>
              <a:buClr>
                <a:schemeClr val="accent1"/>
              </a:buClr>
              <a:buSzPct val="25000"/>
              <a:buFont typeface="Noto Sans Symbols"/>
              <a:buNone/>
            </a:pPr>
            <a:r>
              <a:rPr b="0" i="0" lang="ko-KR" sz="3000" u="none" cap="none" strike="noStrike">
                <a:solidFill>
                  <a:schemeClr val="dk1"/>
                </a:solidFill>
                <a:latin typeface="Questrial"/>
                <a:ea typeface="Questrial"/>
                <a:cs typeface="Questrial"/>
                <a:sym typeface="Questrial"/>
              </a:rPr>
              <a:t>▸ 스스로 프로그래밍이 가능한가???</a:t>
            </a:r>
          </a:p>
          <a:p>
            <a:pPr indent="0" lvl="0" marL="0" marR="0" rtl="0" algn="l">
              <a:lnSpc>
                <a:spcPct val="90000"/>
              </a:lnSpc>
              <a:spcBef>
                <a:spcPts val="600"/>
              </a:spcBef>
              <a:buClr>
                <a:schemeClr val="accent1"/>
              </a:buClr>
              <a:buSzPct val="25000"/>
              <a:buFont typeface="Noto Sans Symbols"/>
              <a:buNone/>
            </a:pPr>
            <a:r>
              <a:rPr b="0" i="0" lang="ko-KR" sz="3000" u="none" cap="none" strike="noStrike">
                <a:solidFill>
                  <a:schemeClr val="dk1"/>
                </a:solidFill>
                <a:latin typeface="Questrial"/>
                <a:ea typeface="Questrial"/>
                <a:cs typeface="Questrial"/>
                <a:sym typeface="Questrial"/>
              </a:rPr>
              <a:t>기계학습(Machine Learning)이란 컴퓨터에게 명시적으로 프로그램을 하지 않고도 컴퓨터가 학습을 할 수 있는 능력을 갖도록 만드는 것</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New cost function for logistic</a:t>
            </a:r>
          </a:p>
        </p:txBody>
      </p:sp>
      <p:sp>
        <p:nvSpPr>
          <p:cNvPr id="456" name="Shape 456"/>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457" name="Shape 457"/>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458" name="Shape 458"/>
          <p:cNvPicPr preferRelativeResize="0"/>
          <p:nvPr/>
        </p:nvPicPr>
        <p:blipFill rotWithShape="1">
          <a:blip r:embed="rId3">
            <a:alphaModFix/>
          </a:blip>
          <a:srcRect b="0" l="0" r="0" t="14435"/>
          <a:stretch/>
        </p:blipFill>
        <p:spPr>
          <a:xfrm>
            <a:off x="1579667" y="1484784"/>
            <a:ext cx="4968551" cy="2810499"/>
          </a:xfrm>
          <a:prstGeom prst="rect">
            <a:avLst/>
          </a:prstGeom>
          <a:noFill/>
          <a:ln>
            <a:noFill/>
          </a:ln>
        </p:spPr>
      </p:pic>
      <p:pic>
        <p:nvPicPr>
          <p:cNvPr id="459" name="Shape 459"/>
          <p:cNvPicPr preferRelativeResize="0"/>
          <p:nvPr/>
        </p:nvPicPr>
        <p:blipFill rotWithShape="1">
          <a:blip r:embed="rId4">
            <a:alphaModFix/>
          </a:blip>
          <a:srcRect b="0" l="0" r="0" t="22377"/>
          <a:stretch/>
        </p:blipFill>
        <p:spPr>
          <a:xfrm>
            <a:off x="899591" y="4365105"/>
            <a:ext cx="5480619" cy="24188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465" name="Shape 46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466" name="Shape 46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467" name="Shape 467"/>
          <p:cNvPicPr preferRelativeResize="0"/>
          <p:nvPr/>
        </p:nvPicPr>
        <p:blipFill rotWithShape="1">
          <a:blip r:embed="rId3">
            <a:alphaModFix/>
          </a:blip>
          <a:srcRect b="0" l="0" r="0" t="0"/>
          <a:stretch/>
        </p:blipFill>
        <p:spPr>
          <a:xfrm>
            <a:off x="467572" y="2276872"/>
            <a:ext cx="8286573" cy="3600000"/>
          </a:xfrm>
          <a:prstGeom prst="rect">
            <a:avLst/>
          </a:prstGeom>
          <a:noFill/>
          <a:ln>
            <a:noFill/>
          </a:ln>
        </p:spPr>
      </p:pic>
      <p:pic>
        <p:nvPicPr>
          <p:cNvPr id="468" name="Shape 468"/>
          <p:cNvPicPr preferRelativeResize="0"/>
          <p:nvPr/>
        </p:nvPicPr>
        <p:blipFill rotWithShape="1">
          <a:blip r:embed="rId4">
            <a:alphaModFix/>
          </a:blip>
          <a:srcRect b="0" l="-279" r="0" t="0"/>
          <a:stretch/>
        </p:blipFill>
        <p:spPr>
          <a:xfrm>
            <a:off x="467547" y="5373250"/>
            <a:ext cx="7220141" cy="1372911"/>
          </a:xfrm>
          <a:prstGeom prst="rect">
            <a:avLst/>
          </a:prstGeom>
          <a:noFill/>
          <a:ln>
            <a:noFill/>
          </a:ln>
        </p:spPr>
      </p:pic>
      <p:sp>
        <p:nvSpPr>
          <p:cNvPr id="469" name="Shape 469"/>
          <p:cNvSpPr/>
          <p:nvPr/>
        </p:nvSpPr>
        <p:spPr>
          <a:xfrm>
            <a:off x="5877389" y="1772816"/>
            <a:ext cx="2770501"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ko-KR" sz="1800">
                <a:solidFill>
                  <a:schemeClr val="dk1"/>
                </a:solidFill>
                <a:latin typeface="Questrial"/>
                <a:ea typeface="Questrial"/>
                <a:cs typeface="Questrial"/>
                <a:sym typeface="Questrial"/>
              </a:rPr>
              <a:t>Cross-entropy cost function</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475" name="Shape 47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 C(H(x), y) = - ylog(H(x)) - (1-y)log(1-H(x)) 이지요? S1를 y=1일 때의 p(x)인 H(x)로 대체하고, 따라서 S0는 y=일 때의 p(x)이므로 1-H(x)가 되겠네요. Li는 y가 1일 때, 0일 대로 나누면 결국 cross entopy는 Logistic cost와 같습니다.</a:t>
            </a:r>
          </a:p>
        </p:txBody>
      </p:sp>
      <p:sp>
        <p:nvSpPr>
          <p:cNvPr id="476" name="Shape 47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3959" u="none" cap="none" strike="noStrike">
                <a:solidFill>
                  <a:schemeClr val="dk2"/>
                </a:solidFill>
                <a:latin typeface="Questrial"/>
                <a:ea typeface="Questrial"/>
                <a:cs typeface="Questrial"/>
                <a:sym typeface="Questrial"/>
              </a:rPr>
              <a:t>Softmax classification:</a:t>
            </a:r>
            <a:br>
              <a:rPr b="0" i="0" lang="ko-KR" sz="3959" u="none" cap="none" strike="noStrike">
                <a:solidFill>
                  <a:schemeClr val="dk2"/>
                </a:solidFill>
                <a:latin typeface="Questrial"/>
                <a:ea typeface="Questrial"/>
                <a:cs typeface="Questrial"/>
                <a:sym typeface="Questrial"/>
              </a:rPr>
            </a:br>
            <a:r>
              <a:rPr b="0" i="0" lang="ko-KR" sz="3959" u="none" cap="none" strike="noStrike">
                <a:solidFill>
                  <a:schemeClr val="dk2"/>
                </a:solidFill>
                <a:latin typeface="Questrial"/>
                <a:ea typeface="Questrial"/>
                <a:cs typeface="Questrial"/>
                <a:sym typeface="Questrial"/>
              </a:rPr>
              <a:t>Multinomial classification</a:t>
            </a:r>
          </a:p>
        </p:txBody>
      </p:sp>
      <p:sp>
        <p:nvSpPr>
          <p:cNvPr id="482" name="Shape 482"/>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483" name="Shape 483"/>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484" name="Shape 484"/>
          <p:cNvPicPr preferRelativeResize="0"/>
          <p:nvPr/>
        </p:nvPicPr>
        <p:blipFill rotWithShape="1">
          <a:blip r:embed="rId3">
            <a:alphaModFix/>
          </a:blip>
          <a:srcRect b="0" l="0" r="0" t="28672"/>
          <a:stretch/>
        </p:blipFill>
        <p:spPr>
          <a:xfrm>
            <a:off x="251519" y="2708919"/>
            <a:ext cx="8724751" cy="3384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sp>
        <p:nvSpPr>
          <p:cNvPr id="489" name="Shape 489"/>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490" name="Shape 490"/>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491" name="Shape 491"/>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492" name="Shape 492"/>
          <p:cNvPicPr preferRelativeResize="0"/>
          <p:nvPr/>
        </p:nvPicPr>
        <p:blipFill rotWithShape="1">
          <a:blip r:embed="rId3">
            <a:alphaModFix/>
          </a:blip>
          <a:srcRect b="0" l="0" r="0" t="0"/>
          <a:stretch/>
        </p:blipFill>
        <p:spPr>
          <a:xfrm>
            <a:off x="0" y="176213"/>
            <a:ext cx="9057663" cy="3036763"/>
          </a:xfrm>
          <a:prstGeom prst="rect">
            <a:avLst/>
          </a:prstGeom>
          <a:noFill/>
          <a:ln>
            <a:noFill/>
          </a:ln>
        </p:spPr>
      </p:pic>
      <p:pic>
        <p:nvPicPr>
          <p:cNvPr id="493" name="Shape 493"/>
          <p:cNvPicPr preferRelativeResize="0"/>
          <p:nvPr/>
        </p:nvPicPr>
        <p:blipFill rotWithShape="1">
          <a:blip r:embed="rId4">
            <a:alphaModFix/>
          </a:blip>
          <a:srcRect b="0" l="0" r="0" t="0"/>
          <a:stretch/>
        </p:blipFill>
        <p:spPr>
          <a:xfrm>
            <a:off x="57664" y="3242707"/>
            <a:ext cx="9000000" cy="32567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sp>
        <p:nvSpPr>
          <p:cNvPr id="498" name="Shape 49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499" name="Shape 49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00" name="Shape 50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01" name="Shape 501"/>
          <p:cNvPicPr preferRelativeResize="0"/>
          <p:nvPr/>
        </p:nvPicPr>
        <p:blipFill rotWithShape="1">
          <a:blip r:embed="rId3">
            <a:alphaModFix/>
          </a:blip>
          <a:srcRect b="0" l="0" r="0" t="0"/>
          <a:stretch/>
        </p:blipFill>
        <p:spPr>
          <a:xfrm>
            <a:off x="35545" y="476672"/>
            <a:ext cx="8575568" cy="3103178"/>
          </a:xfrm>
          <a:prstGeom prst="rect">
            <a:avLst/>
          </a:prstGeom>
          <a:noFill/>
          <a:ln>
            <a:noFill/>
          </a:ln>
        </p:spPr>
      </p:pic>
      <p:pic>
        <p:nvPicPr>
          <p:cNvPr id="502" name="Shape 502"/>
          <p:cNvPicPr preferRelativeResize="0"/>
          <p:nvPr/>
        </p:nvPicPr>
        <p:blipFill rotWithShape="1">
          <a:blip r:embed="rId4">
            <a:alphaModFix/>
          </a:blip>
          <a:srcRect b="0" l="0" r="0" t="0"/>
          <a:stretch/>
        </p:blipFill>
        <p:spPr>
          <a:xfrm>
            <a:off x="183280" y="3861082"/>
            <a:ext cx="8279999" cy="2615199"/>
          </a:xfrm>
          <a:prstGeom prst="rect">
            <a:avLst/>
          </a:prstGeom>
          <a:noFill/>
          <a:ln>
            <a:noFill/>
          </a:ln>
        </p:spPr>
      </p:pic>
      <p:cxnSp>
        <p:nvCxnSpPr>
          <p:cNvPr id="503" name="Shape 503"/>
          <p:cNvCxnSpPr/>
          <p:nvPr/>
        </p:nvCxnSpPr>
        <p:spPr>
          <a:xfrm flipH="1" rot="-5400000">
            <a:off x="215536" y="3608999"/>
            <a:ext cx="719999" cy="359999"/>
          </a:xfrm>
          <a:prstGeom prst="bentConnector3">
            <a:avLst>
              <a:gd fmla="val 50000" name="adj1"/>
            </a:avLst>
          </a:prstGeom>
          <a:noFill/>
          <a:ln cap="flat" cmpd="sng" w="25400">
            <a:solidFill>
              <a:schemeClr val="accent1"/>
            </a:solidFill>
            <a:prstDash val="solid"/>
            <a:round/>
            <a:headEnd len="med" w="med" type="none"/>
            <a:tailEnd len="lg" w="lg"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509" name="Shape 50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10" name="Shape 51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11" name="Shape 511"/>
          <p:cNvPicPr preferRelativeResize="0"/>
          <p:nvPr/>
        </p:nvPicPr>
        <p:blipFill rotWithShape="1">
          <a:blip r:embed="rId3">
            <a:alphaModFix/>
          </a:blip>
          <a:srcRect b="0" l="0" r="0" t="0"/>
          <a:stretch/>
        </p:blipFill>
        <p:spPr>
          <a:xfrm>
            <a:off x="135921" y="619127"/>
            <a:ext cx="7200000" cy="2285099"/>
          </a:xfrm>
          <a:prstGeom prst="rect">
            <a:avLst/>
          </a:prstGeom>
          <a:noFill/>
          <a:ln>
            <a:noFill/>
          </a:ln>
        </p:spPr>
      </p:pic>
      <p:pic>
        <p:nvPicPr>
          <p:cNvPr id="512" name="Shape 512"/>
          <p:cNvPicPr preferRelativeResize="0"/>
          <p:nvPr/>
        </p:nvPicPr>
        <p:blipFill rotWithShape="1">
          <a:blip r:embed="rId4">
            <a:alphaModFix/>
          </a:blip>
          <a:srcRect b="0" l="0" r="0" t="0"/>
          <a:stretch/>
        </p:blipFill>
        <p:spPr>
          <a:xfrm>
            <a:off x="135921" y="3141001"/>
            <a:ext cx="7244389" cy="294253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x="0" y="0"/>
          <a:ext cx="0" cy="0"/>
          <a:chOff x="0" y="0"/>
          <a:chExt cx="0" cy="0"/>
        </a:xfrm>
      </p:grpSpPr>
      <p:sp>
        <p:nvSpPr>
          <p:cNvPr id="517" name="Shape 517"/>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518" name="Shape 51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19" name="Shape 519"/>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20" name="Shape 520"/>
          <p:cNvPicPr preferRelativeResize="0"/>
          <p:nvPr/>
        </p:nvPicPr>
        <p:blipFill rotWithShape="1">
          <a:blip r:embed="rId3">
            <a:alphaModFix/>
          </a:blip>
          <a:srcRect b="0" l="0" r="0" t="0"/>
          <a:stretch/>
        </p:blipFill>
        <p:spPr>
          <a:xfrm>
            <a:off x="755595" y="2132856"/>
            <a:ext cx="7668281" cy="3960440"/>
          </a:xfrm>
          <a:prstGeom prst="rect">
            <a:avLst/>
          </a:prstGeom>
          <a:noFill/>
          <a:ln>
            <a:noFill/>
          </a:ln>
        </p:spPr>
      </p:pic>
      <p:sp>
        <p:nvSpPr>
          <p:cNvPr id="521" name="Shape 521"/>
          <p:cNvSpPr txBox="1"/>
          <p:nvPr/>
        </p:nvSpPr>
        <p:spPr>
          <a:xfrm>
            <a:off x="683568" y="2204864"/>
            <a:ext cx="2016224"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ko-KR" sz="1800">
                <a:solidFill>
                  <a:schemeClr val="dk1"/>
                </a:solidFill>
                <a:latin typeface="Questrial"/>
                <a:ea typeface="Questrial"/>
                <a:cs typeface="Questrial"/>
                <a:sym typeface="Questrial"/>
              </a:rPr>
              <a:t>SOFTMAX</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5" name="Shape 525"/>
        <p:cNvGrpSpPr/>
        <p:nvPr/>
      </p:nvGrpSpPr>
      <p:grpSpPr>
        <a:xfrm>
          <a:off x="0" y="0"/>
          <a:ext cx="0" cy="0"/>
          <a:chOff x="0" y="0"/>
          <a:chExt cx="0" cy="0"/>
        </a:xfrm>
      </p:grpSpPr>
      <p:sp>
        <p:nvSpPr>
          <p:cNvPr id="526" name="Shape 526"/>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Learning rate</a:t>
            </a:r>
          </a:p>
        </p:txBody>
      </p:sp>
      <p:sp>
        <p:nvSpPr>
          <p:cNvPr id="527" name="Shape 52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28" name="Shape 52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29" name="Shape 529"/>
          <p:cNvPicPr preferRelativeResize="0"/>
          <p:nvPr/>
        </p:nvPicPr>
        <p:blipFill rotWithShape="1">
          <a:blip r:embed="rId3">
            <a:alphaModFix/>
          </a:blip>
          <a:srcRect b="0" l="0" r="0" t="0"/>
          <a:stretch/>
        </p:blipFill>
        <p:spPr>
          <a:xfrm>
            <a:off x="107503" y="1673664"/>
            <a:ext cx="5944092" cy="2763447"/>
          </a:xfrm>
          <a:prstGeom prst="rect">
            <a:avLst/>
          </a:prstGeom>
          <a:noFill/>
          <a:ln>
            <a:noFill/>
          </a:ln>
        </p:spPr>
      </p:pic>
      <p:pic>
        <p:nvPicPr>
          <p:cNvPr id="530" name="Shape 530"/>
          <p:cNvPicPr preferRelativeResize="0"/>
          <p:nvPr/>
        </p:nvPicPr>
        <p:blipFill rotWithShape="1">
          <a:blip r:embed="rId4">
            <a:alphaModFix/>
          </a:blip>
          <a:srcRect b="0" l="0" r="0" t="0"/>
          <a:stretch/>
        </p:blipFill>
        <p:spPr>
          <a:xfrm>
            <a:off x="426806" y="4509119"/>
            <a:ext cx="2909816" cy="2232248"/>
          </a:xfrm>
          <a:prstGeom prst="rect">
            <a:avLst/>
          </a:prstGeom>
          <a:noFill/>
          <a:ln>
            <a:noFill/>
          </a:ln>
        </p:spPr>
      </p:pic>
      <p:pic>
        <p:nvPicPr>
          <p:cNvPr id="531" name="Shape 531"/>
          <p:cNvPicPr preferRelativeResize="0"/>
          <p:nvPr/>
        </p:nvPicPr>
        <p:blipFill rotWithShape="1">
          <a:blip r:embed="rId5">
            <a:alphaModFix/>
          </a:blip>
          <a:srcRect b="0" l="0" r="0" t="0"/>
          <a:stretch/>
        </p:blipFill>
        <p:spPr>
          <a:xfrm>
            <a:off x="3707925" y="4545126"/>
            <a:ext cx="2687899" cy="2196244"/>
          </a:xfrm>
          <a:prstGeom prst="rect">
            <a:avLst/>
          </a:prstGeom>
          <a:noFill/>
          <a:ln>
            <a:noFill/>
          </a:ln>
        </p:spPr>
      </p:pic>
      <p:pic>
        <p:nvPicPr>
          <p:cNvPr id="532" name="Shape 532"/>
          <p:cNvPicPr preferRelativeResize="0"/>
          <p:nvPr/>
        </p:nvPicPr>
        <p:blipFill rotWithShape="1">
          <a:blip r:embed="rId6">
            <a:alphaModFix/>
          </a:blip>
          <a:srcRect b="0" l="0" r="0" t="0"/>
          <a:stretch/>
        </p:blipFill>
        <p:spPr>
          <a:xfrm>
            <a:off x="6660240" y="5229200"/>
            <a:ext cx="2369330" cy="1080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sp>
        <p:nvSpPr>
          <p:cNvPr id="537" name="Shape 537"/>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3959" u="none" cap="none" strike="noStrike">
                <a:solidFill>
                  <a:schemeClr val="dk2"/>
                </a:solidFill>
                <a:latin typeface="Questrial"/>
                <a:ea typeface="Questrial"/>
                <a:cs typeface="Questrial"/>
                <a:sym typeface="Questrial"/>
              </a:rPr>
              <a:t>Data(X) preprocessing </a:t>
            </a:r>
            <a:br>
              <a:rPr b="0" i="0" lang="ko-KR" sz="3959" u="none" cap="none" strike="noStrike">
                <a:solidFill>
                  <a:schemeClr val="dk2"/>
                </a:solidFill>
                <a:latin typeface="Questrial"/>
                <a:ea typeface="Questrial"/>
                <a:cs typeface="Questrial"/>
                <a:sym typeface="Questrial"/>
              </a:rPr>
            </a:br>
            <a:r>
              <a:rPr b="0" i="0" lang="ko-KR" sz="3959" u="none" cap="none" strike="noStrike">
                <a:solidFill>
                  <a:schemeClr val="dk2"/>
                </a:solidFill>
                <a:latin typeface="Questrial"/>
                <a:ea typeface="Questrial"/>
                <a:cs typeface="Questrial"/>
                <a:sym typeface="Questrial"/>
              </a:rPr>
              <a:t>for gradient descent</a:t>
            </a:r>
          </a:p>
        </p:txBody>
      </p:sp>
      <p:sp>
        <p:nvSpPr>
          <p:cNvPr id="538" name="Shape 53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39" name="Shape 539"/>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40" name="Shape 540"/>
          <p:cNvPicPr preferRelativeResize="0"/>
          <p:nvPr/>
        </p:nvPicPr>
        <p:blipFill rotWithShape="1">
          <a:blip r:embed="rId3">
            <a:alphaModFix/>
          </a:blip>
          <a:srcRect b="0" l="0" r="0" t="25369"/>
          <a:stretch/>
        </p:blipFill>
        <p:spPr>
          <a:xfrm>
            <a:off x="755591" y="1988873"/>
            <a:ext cx="7831061" cy="2686726"/>
          </a:xfrm>
          <a:prstGeom prst="rect">
            <a:avLst/>
          </a:prstGeom>
          <a:noFill/>
          <a:ln>
            <a:noFill/>
          </a:ln>
        </p:spPr>
      </p:pic>
      <p:pic>
        <p:nvPicPr>
          <p:cNvPr id="541" name="Shape 541"/>
          <p:cNvPicPr preferRelativeResize="0"/>
          <p:nvPr/>
        </p:nvPicPr>
        <p:blipFill rotWithShape="1">
          <a:blip r:embed="rId4">
            <a:alphaModFix/>
          </a:blip>
          <a:srcRect b="0" l="0" r="0" t="0"/>
          <a:stretch/>
        </p:blipFill>
        <p:spPr>
          <a:xfrm>
            <a:off x="1187625" y="4675567"/>
            <a:ext cx="3198852" cy="180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1" i="0" lang="ko-KR" sz="3600" u="none" cap="none" strike="noStrike">
                <a:solidFill>
                  <a:schemeClr val="dk2"/>
                </a:solidFill>
                <a:latin typeface="Questrial"/>
                <a:ea typeface="Questrial"/>
                <a:cs typeface="Questrial"/>
                <a:sym typeface="Questrial"/>
              </a:rPr>
              <a:t>Supervised/Unsupervised learning</a:t>
            </a:r>
          </a:p>
        </p:txBody>
      </p:sp>
      <p:sp>
        <p:nvSpPr>
          <p:cNvPr id="216" name="Shape 216"/>
          <p:cNvSpPr txBox="1"/>
          <p:nvPr>
            <p:ph idx="1" type="body"/>
          </p:nvPr>
        </p:nvSpPr>
        <p:spPr>
          <a:xfrm>
            <a:off x="457200" y="1600200"/>
            <a:ext cx="8507288" cy="4525963"/>
          </a:xfrm>
          <a:prstGeom prst="rect">
            <a:avLst/>
          </a:prstGeom>
          <a:noFill/>
          <a:ln>
            <a:noFill/>
          </a:ln>
        </p:spPr>
        <p:txBody>
          <a:bodyPr anchorCtr="0" anchor="t" bIns="45700" lIns="91425" rIns="91425" tIns="45700">
            <a:noAutofit/>
          </a:bodyPr>
          <a:lstStyle/>
          <a:p>
            <a:pPr indent="-342900" lvl="0" marL="342900" marR="0" rtl="0" algn="l">
              <a:lnSpc>
                <a:spcPct val="90000"/>
              </a:lnSpc>
              <a:spcBef>
                <a:spcPts val="0"/>
              </a:spcBef>
              <a:spcAft>
                <a:spcPts val="0"/>
              </a:spcAft>
              <a:buClr>
                <a:schemeClr val="dk1"/>
              </a:buClr>
              <a:buSzPct val="90000"/>
              <a:buFont typeface="Arial"/>
              <a:buChar char="•"/>
            </a:pPr>
            <a:r>
              <a:rPr b="0" i="0" lang="ko-KR" sz="3200" u="none" cap="none" strike="noStrike">
                <a:solidFill>
                  <a:schemeClr val="dk1"/>
                </a:solidFill>
                <a:latin typeface="Questrial"/>
                <a:ea typeface="Questrial"/>
                <a:cs typeface="Questrial"/>
                <a:sym typeface="Questrial"/>
              </a:rPr>
              <a:t>Unsupervised learning: un-labeled data</a:t>
            </a:r>
          </a:p>
          <a:p>
            <a:pPr indent="0" lvl="0" marL="0" marR="0" rtl="0" algn="l">
              <a:lnSpc>
                <a:spcPct val="90000"/>
              </a:lnSpc>
              <a:spcBef>
                <a:spcPts val="480"/>
              </a:spcBef>
              <a:spcAft>
                <a:spcPts val="0"/>
              </a:spcAft>
              <a:buClr>
                <a:schemeClr val="accent1"/>
              </a:buClr>
              <a:buSzPct val="25000"/>
              <a:buFont typeface="Noto Sans Symbols"/>
              <a:buNone/>
            </a:pPr>
            <a:r>
              <a:rPr b="0" i="0" lang="ko-KR" sz="2400" u="none" cap="none" strike="noStrike">
                <a:solidFill>
                  <a:schemeClr val="dk1"/>
                </a:solidFill>
                <a:latin typeface="Questrial"/>
                <a:ea typeface="Questrial"/>
                <a:cs typeface="Questrial"/>
                <a:sym typeface="Questrial"/>
              </a:rPr>
              <a:t> - Google news grouping</a:t>
            </a:r>
          </a:p>
          <a:p>
            <a:pPr indent="0" lvl="0" marL="0" marR="0" rtl="0" algn="l">
              <a:lnSpc>
                <a:spcPct val="90000"/>
              </a:lnSpc>
              <a:spcBef>
                <a:spcPts val="480"/>
              </a:spcBef>
              <a:spcAft>
                <a:spcPts val="0"/>
              </a:spcAft>
              <a:buClr>
                <a:schemeClr val="accent1"/>
              </a:buClr>
              <a:buSzPct val="25000"/>
              <a:buFont typeface="Noto Sans Symbols"/>
              <a:buNone/>
            </a:pPr>
            <a:r>
              <a:rPr b="0" i="0" lang="ko-KR" sz="2400" u="none" cap="none" strike="noStrike">
                <a:solidFill>
                  <a:schemeClr val="dk1"/>
                </a:solidFill>
                <a:latin typeface="Questrial"/>
                <a:ea typeface="Questrial"/>
                <a:cs typeface="Questrial"/>
                <a:sym typeface="Questrial"/>
              </a:rPr>
              <a:t> - Word clustering</a:t>
            </a:r>
          </a:p>
          <a:p>
            <a:pPr indent="0" lvl="0" marL="0" marR="0" rtl="0" algn="l">
              <a:lnSpc>
                <a:spcPct val="90000"/>
              </a:lnSpc>
              <a:spcBef>
                <a:spcPts val="480"/>
              </a:spcBef>
              <a:spcAft>
                <a:spcPts val="0"/>
              </a:spcAft>
              <a:buClr>
                <a:schemeClr val="accent1"/>
              </a:buClr>
              <a:buSzPct val="25000"/>
              <a:buFont typeface="Noto Sans Symbols"/>
              <a:buNone/>
            </a:pPr>
            <a:r>
              <a:t/>
            </a:r>
            <a:endParaRPr b="0" i="0" sz="2400" u="none" cap="none" strike="noStrike">
              <a:solidFill>
                <a:schemeClr val="dk1"/>
              </a:solidFill>
              <a:latin typeface="Questrial"/>
              <a:ea typeface="Questrial"/>
              <a:cs typeface="Questrial"/>
              <a:sym typeface="Questrial"/>
            </a:endParaRPr>
          </a:p>
          <a:p>
            <a:pPr indent="0" lvl="0" marL="0" marR="0" rtl="0" algn="l">
              <a:lnSpc>
                <a:spcPct val="90000"/>
              </a:lnSpc>
              <a:spcBef>
                <a:spcPts val="480"/>
              </a:spcBef>
              <a:spcAft>
                <a:spcPts val="0"/>
              </a:spcAft>
              <a:buClr>
                <a:schemeClr val="accent1"/>
              </a:buClr>
              <a:buSzPct val="25000"/>
              <a:buFont typeface="Noto Sans Symbols"/>
              <a:buNone/>
            </a:pPr>
            <a:r>
              <a:t/>
            </a:r>
            <a:endParaRPr b="0" i="0" sz="2400" u="none" cap="none" strike="noStrike">
              <a:solidFill>
                <a:schemeClr val="dk1"/>
              </a:solidFill>
              <a:latin typeface="Questrial"/>
              <a:ea typeface="Questrial"/>
              <a:cs typeface="Questrial"/>
              <a:sym typeface="Questrial"/>
            </a:endParaRPr>
          </a:p>
          <a:p>
            <a:pPr indent="0" lvl="0" marL="0" marR="0" rtl="0" algn="l">
              <a:lnSpc>
                <a:spcPct val="90000"/>
              </a:lnSpc>
              <a:spcBef>
                <a:spcPts val="480"/>
              </a:spcBef>
              <a:spcAft>
                <a:spcPts val="0"/>
              </a:spcAft>
              <a:buClr>
                <a:schemeClr val="accent1"/>
              </a:buClr>
              <a:buSzPct val="25000"/>
              <a:buFont typeface="Noto Sans Symbols"/>
              <a:buNone/>
            </a:pPr>
            <a:r>
              <a:t/>
            </a:r>
            <a:endParaRPr b="0" i="0" sz="2400" u="none" cap="none" strike="noStrike">
              <a:solidFill>
                <a:schemeClr val="dk1"/>
              </a:solidFill>
              <a:latin typeface="Questrial"/>
              <a:ea typeface="Questrial"/>
              <a:cs typeface="Questrial"/>
              <a:sym typeface="Questrial"/>
            </a:endParaRPr>
          </a:p>
          <a:p>
            <a:pPr indent="0" lvl="0" marL="0" marR="0" rtl="0" algn="l">
              <a:lnSpc>
                <a:spcPct val="90000"/>
              </a:lnSpc>
              <a:spcBef>
                <a:spcPts val="480"/>
              </a:spcBef>
              <a:spcAft>
                <a:spcPts val="0"/>
              </a:spcAft>
              <a:buClr>
                <a:schemeClr val="accent1"/>
              </a:buClr>
              <a:buSzPct val="25000"/>
              <a:buFont typeface="Noto Sans Symbols"/>
              <a:buNone/>
            </a:pPr>
            <a:r>
              <a:t/>
            </a:r>
            <a:endParaRPr b="0" i="0" sz="2400" u="none" cap="none" strike="noStrike">
              <a:solidFill>
                <a:schemeClr val="dk1"/>
              </a:solidFill>
              <a:latin typeface="Questrial"/>
              <a:ea typeface="Questrial"/>
              <a:cs typeface="Questrial"/>
              <a:sym typeface="Questrial"/>
            </a:endParaRPr>
          </a:p>
          <a:p>
            <a:pPr indent="0" lvl="0" marL="0" marR="0" rtl="0" algn="l">
              <a:lnSpc>
                <a:spcPct val="90000"/>
              </a:lnSpc>
              <a:spcBef>
                <a:spcPts val="480"/>
              </a:spcBef>
              <a:spcAft>
                <a:spcPts val="0"/>
              </a:spcAft>
              <a:buClr>
                <a:schemeClr val="accent1"/>
              </a:buClr>
              <a:buSzPct val="25000"/>
              <a:buFont typeface="Noto Sans Symbols"/>
              <a:buNone/>
            </a:pPr>
            <a:r>
              <a:t/>
            </a:r>
            <a:endParaRPr b="0" i="0" sz="2400" u="none" cap="none" strike="noStrike">
              <a:solidFill>
                <a:schemeClr val="dk1"/>
              </a:solidFill>
              <a:latin typeface="Questrial"/>
              <a:ea typeface="Questrial"/>
              <a:cs typeface="Questrial"/>
              <a:sym typeface="Questrial"/>
            </a:endParaRPr>
          </a:p>
          <a:p>
            <a:pPr indent="0" lvl="0" marL="0" marR="0" rtl="0" algn="l">
              <a:lnSpc>
                <a:spcPct val="90000"/>
              </a:lnSpc>
              <a:spcBef>
                <a:spcPts val="480"/>
              </a:spcBef>
              <a:spcAft>
                <a:spcPts val="0"/>
              </a:spcAft>
              <a:buClr>
                <a:schemeClr val="accent1"/>
              </a:buClr>
              <a:buSzPct val="25000"/>
              <a:buFont typeface="Noto Sans Symbols"/>
              <a:buNone/>
            </a:pPr>
            <a:r>
              <a:rPr b="0" i="0" lang="ko-KR" sz="2400" u="none" cap="none" strike="noStrike">
                <a:solidFill>
                  <a:schemeClr val="dk1"/>
                </a:solidFill>
                <a:latin typeface="Questrial"/>
                <a:ea typeface="Questrial"/>
                <a:cs typeface="Questrial"/>
                <a:sym typeface="Questrial"/>
              </a:rPr>
              <a:t>• Supervised learning </a:t>
            </a:r>
          </a:p>
          <a:p>
            <a:pPr indent="0" lvl="0" marL="0" marR="0" rtl="0" algn="l">
              <a:lnSpc>
                <a:spcPct val="90000"/>
              </a:lnSpc>
              <a:spcBef>
                <a:spcPts val="480"/>
              </a:spcBef>
              <a:spcAft>
                <a:spcPts val="0"/>
              </a:spcAft>
              <a:buClr>
                <a:schemeClr val="accent1"/>
              </a:buClr>
              <a:buSzPct val="25000"/>
              <a:buFont typeface="Noto Sans Symbols"/>
              <a:buNone/>
            </a:pPr>
            <a:r>
              <a:rPr b="0" i="0" lang="ko-KR" sz="2400" u="none" cap="none" strike="noStrike">
                <a:solidFill>
                  <a:schemeClr val="dk1"/>
                </a:solidFill>
                <a:latin typeface="Questrial"/>
                <a:ea typeface="Questrial"/>
                <a:cs typeface="Questrial"/>
                <a:sym typeface="Questrial"/>
              </a:rPr>
              <a:t>; Learning with labeled examples (training set)</a:t>
            </a:r>
          </a:p>
          <a:p>
            <a:pPr indent="0" lvl="0" marL="0" marR="0" rtl="0" algn="l">
              <a:lnSpc>
                <a:spcPct val="90000"/>
              </a:lnSpc>
              <a:spcBef>
                <a:spcPts val="480"/>
              </a:spcBef>
              <a:spcAft>
                <a:spcPts val="0"/>
              </a:spcAft>
              <a:buClr>
                <a:schemeClr val="accent1"/>
              </a:buClr>
              <a:buSzPct val="25000"/>
              <a:buFont typeface="Noto Sans Symbols"/>
              <a:buNone/>
            </a:pPr>
            <a:r>
              <a:t/>
            </a:r>
            <a:endParaRPr b="0" i="0" sz="2400" u="none" cap="none" strike="noStrike">
              <a:solidFill>
                <a:schemeClr val="dk1"/>
              </a:solidFill>
              <a:latin typeface="Questrial"/>
              <a:ea typeface="Questrial"/>
              <a:cs typeface="Questrial"/>
              <a:sym typeface="Questrial"/>
            </a:endParaRPr>
          </a:p>
          <a:p>
            <a:pPr indent="0" lvl="0" marL="0" marR="0" rtl="0" algn="l">
              <a:lnSpc>
                <a:spcPct val="90000"/>
              </a:lnSpc>
              <a:spcBef>
                <a:spcPts val="480"/>
              </a:spcBef>
              <a:buClr>
                <a:schemeClr val="dk1"/>
              </a:buClr>
              <a:buSzPct val="25000"/>
              <a:buFont typeface="Noto Sans Symbols"/>
              <a:buNone/>
            </a:pPr>
            <a:r>
              <a:t/>
            </a:r>
            <a:endParaRPr b="0" i="0" sz="2400" u="none" cap="none" strike="noStrike">
              <a:solidFill>
                <a:schemeClr val="dk1"/>
              </a:solidFill>
              <a:latin typeface="Questrial"/>
              <a:ea typeface="Questrial"/>
              <a:cs typeface="Questrial"/>
              <a:sym typeface="Questrial"/>
            </a:endParaRPr>
          </a:p>
        </p:txBody>
      </p:sp>
      <p:pic>
        <p:nvPicPr>
          <p:cNvPr id="217" name="Shape 217"/>
          <p:cNvPicPr preferRelativeResize="0"/>
          <p:nvPr/>
        </p:nvPicPr>
        <p:blipFill rotWithShape="1">
          <a:blip r:embed="rId3">
            <a:alphaModFix/>
          </a:blip>
          <a:srcRect b="0" l="0" r="0" t="0"/>
          <a:stretch/>
        </p:blipFill>
        <p:spPr>
          <a:xfrm>
            <a:off x="4067944" y="2276872"/>
            <a:ext cx="2304256" cy="240762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 name="Shape 545"/>
        <p:cNvGrpSpPr/>
        <p:nvPr/>
      </p:nvGrpSpPr>
      <p:grpSpPr>
        <a:xfrm>
          <a:off x="0" y="0"/>
          <a:ext cx="0" cy="0"/>
          <a:chOff x="0" y="0"/>
          <a:chExt cx="0" cy="0"/>
        </a:xfrm>
      </p:grpSpPr>
      <p:sp>
        <p:nvSpPr>
          <p:cNvPr id="546" name="Shape 546"/>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Overfitting</a:t>
            </a:r>
          </a:p>
        </p:txBody>
      </p:sp>
      <p:sp>
        <p:nvSpPr>
          <p:cNvPr id="547" name="Shape 54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48" name="Shape 54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49" name="Shape 549"/>
          <p:cNvPicPr preferRelativeResize="0"/>
          <p:nvPr/>
        </p:nvPicPr>
        <p:blipFill rotWithShape="1">
          <a:blip r:embed="rId3">
            <a:alphaModFix/>
          </a:blip>
          <a:srcRect b="0" l="0" r="0" t="0"/>
          <a:stretch/>
        </p:blipFill>
        <p:spPr>
          <a:xfrm>
            <a:off x="699241" y="2132856"/>
            <a:ext cx="3861834" cy="1962853"/>
          </a:xfrm>
          <a:prstGeom prst="rect">
            <a:avLst/>
          </a:prstGeom>
          <a:noFill/>
          <a:ln>
            <a:noFill/>
          </a:ln>
        </p:spPr>
      </p:pic>
      <p:sp>
        <p:nvSpPr>
          <p:cNvPr id="550" name="Shape 550"/>
          <p:cNvSpPr txBox="1"/>
          <p:nvPr/>
        </p:nvSpPr>
        <p:spPr>
          <a:xfrm>
            <a:off x="611560" y="4509153"/>
            <a:ext cx="3744415"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800">
                <a:solidFill>
                  <a:schemeClr val="dk1"/>
                </a:solidFill>
                <a:latin typeface="Questrial"/>
                <a:ea typeface="Questrial"/>
                <a:cs typeface="Questrial"/>
                <a:sym typeface="Questrial"/>
              </a:rPr>
              <a:t>Solutions for overfitting</a:t>
            </a:r>
          </a:p>
          <a:p>
            <a:pPr indent="0" lvl="0" marL="0" marR="0" rtl="0" algn="l">
              <a:spcBef>
                <a:spcPts val="0"/>
              </a:spcBef>
              <a:buSzPct val="25000"/>
              <a:buNone/>
            </a:pPr>
            <a:r>
              <a:rPr lang="ko-KR" sz="1800">
                <a:solidFill>
                  <a:schemeClr val="dk1"/>
                </a:solidFill>
                <a:latin typeface="Questrial"/>
                <a:ea typeface="Questrial"/>
                <a:cs typeface="Questrial"/>
                <a:sym typeface="Questrial"/>
              </a:rPr>
              <a:t>• </a:t>
            </a:r>
            <a:r>
              <a:rPr b="1" lang="ko-KR" sz="1800">
                <a:solidFill>
                  <a:schemeClr val="dk1"/>
                </a:solidFill>
                <a:latin typeface="Questrial"/>
                <a:ea typeface="Questrial"/>
                <a:cs typeface="Questrial"/>
                <a:sym typeface="Questrial"/>
              </a:rPr>
              <a:t>More training data!</a:t>
            </a:r>
          </a:p>
          <a:p>
            <a:pPr indent="0" lvl="0" marL="0" marR="0" rtl="0" algn="l">
              <a:spcBef>
                <a:spcPts val="0"/>
              </a:spcBef>
              <a:buSzPct val="25000"/>
              <a:buNone/>
            </a:pPr>
            <a:r>
              <a:rPr b="1" lang="ko-KR" sz="1800">
                <a:solidFill>
                  <a:schemeClr val="dk1"/>
                </a:solidFill>
                <a:latin typeface="Questrial"/>
                <a:ea typeface="Questrial"/>
                <a:cs typeface="Questrial"/>
                <a:sym typeface="Questrial"/>
              </a:rPr>
              <a:t>• Reduce the number of features</a:t>
            </a:r>
          </a:p>
          <a:p>
            <a:pPr indent="0" lvl="0" marL="0" marR="0" rtl="0" algn="l">
              <a:spcBef>
                <a:spcPts val="0"/>
              </a:spcBef>
              <a:buSzPct val="25000"/>
              <a:buNone/>
            </a:pPr>
            <a:r>
              <a:rPr b="1" lang="ko-KR" sz="1800">
                <a:solidFill>
                  <a:schemeClr val="dk1"/>
                </a:solidFill>
                <a:latin typeface="Questrial"/>
                <a:ea typeface="Questrial"/>
                <a:cs typeface="Questrial"/>
                <a:sym typeface="Questrial"/>
              </a:rPr>
              <a:t>• Regularization</a:t>
            </a:r>
          </a:p>
        </p:txBody>
      </p:sp>
      <p:pic>
        <p:nvPicPr>
          <p:cNvPr id="551" name="Shape 551"/>
          <p:cNvPicPr preferRelativeResize="0"/>
          <p:nvPr/>
        </p:nvPicPr>
        <p:blipFill rotWithShape="1">
          <a:blip r:embed="rId4">
            <a:alphaModFix/>
          </a:blip>
          <a:srcRect b="0" l="0" r="0" t="0"/>
          <a:stretch/>
        </p:blipFill>
        <p:spPr>
          <a:xfrm>
            <a:off x="4427983" y="4503435"/>
            <a:ext cx="4433440" cy="1800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Performance evaluation: is this good?</a:t>
            </a:r>
          </a:p>
        </p:txBody>
      </p:sp>
      <p:sp>
        <p:nvSpPr>
          <p:cNvPr id="557" name="Shape 55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58" name="Shape 55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59" name="Shape 559"/>
          <p:cNvPicPr preferRelativeResize="0"/>
          <p:nvPr/>
        </p:nvPicPr>
        <p:blipFill rotWithShape="1">
          <a:blip r:embed="rId3">
            <a:alphaModFix/>
          </a:blip>
          <a:srcRect b="0" l="0" r="0" t="0"/>
          <a:stretch/>
        </p:blipFill>
        <p:spPr>
          <a:xfrm>
            <a:off x="1979733" y="2276872"/>
            <a:ext cx="5340176" cy="3600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sp>
        <p:nvSpPr>
          <p:cNvPr id="564" name="Shape 56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565" name="Shape 56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66" name="Shape 56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67" name="Shape 567"/>
          <p:cNvPicPr preferRelativeResize="0"/>
          <p:nvPr/>
        </p:nvPicPr>
        <p:blipFill rotWithShape="1">
          <a:blip r:embed="rId3">
            <a:alphaModFix/>
          </a:blip>
          <a:srcRect b="0" l="0" r="0" t="0"/>
          <a:stretch/>
        </p:blipFill>
        <p:spPr>
          <a:xfrm>
            <a:off x="1547663" y="1844824"/>
            <a:ext cx="5879893" cy="3600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1" name="Shape 571"/>
        <p:cNvGrpSpPr/>
        <p:nvPr/>
      </p:nvGrpSpPr>
      <p:grpSpPr>
        <a:xfrm>
          <a:off x="0" y="0"/>
          <a:ext cx="0" cy="0"/>
          <a:chOff x="0" y="0"/>
          <a:chExt cx="0" cy="0"/>
        </a:xfrm>
      </p:grpSpPr>
      <p:sp>
        <p:nvSpPr>
          <p:cNvPr id="572" name="Shape 572"/>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573" name="Shape 573"/>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74" name="Shape 574"/>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75" name="Shape 575"/>
          <p:cNvPicPr preferRelativeResize="0"/>
          <p:nvPr/>
        </p:nvPicPr>
        <p:blipFill rotWithShape="1">
          <a:blip r:embed="rId3">
            <a:alphaModFix/>
          </a:blip>
          <a:srcRect b="0" l="0" r="0" t="0"/>
          <a:stretch/>
        </p:blipFill>
        <p:spPr>
          <a:xfrm>
            <a:off x="683568" y="1844824"/>
            <a:ext cx="7585581" cy="3600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9" name="Shape 579"/>
        <p:cNvGrpSpPr/>
        <p:nvPr/>
      </p:nvGrpSpPr>
      <p:grpSpPr>
        <a:xfrm>
          <a:off x="0" y="0"/>
          <a:ext cx="0" cy="0"/>
          <a:chOff x="0" y="0"/>
          <a:chExt cx="0" cy="0"/>
        </a:xfrm>
      </p:grpSpPr>
      <p:sp>
        <p:nvSpPr>
          <p:cNvPr id="580" name="Shape 580"/>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581" name="Shape 581"/>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82" name="Shape 582"/>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83" name="Shape 583"/>
          <p:cNvPicPr preferRelativeResize="0"/>
          <p:nvPr/>
        </p:nvPicPr>
        <p:blipFill rotWithShape="1">
          <a:blip r:embed="rId3">
            <a:alphaModFix/>
          </a:blip>
          <a:srcRect b="0" l="0" r="0" t="0"/>
          <a:stretch/>
        </p:blipFill>
        <p:spPr>
          <a:xfrm>
            <a:off x="107554" y="1437238"/>
            <a:ext cx="8448373" cy="5399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x="0" y="0"/>
          <a:ext cx="0" cy="0"/>
          <a:chOff x="0" y="0"/>
          <a:chExt cx="0" cy="0"/>
        </a:xfrm>
      </p:grpSpPr>
      <p:sp>
        <p:nvSpPr>
          <p:cNvPr id="588" name="Shape 58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589" name="Shape 58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90" name="Shape 59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91" name="Shape 591"/>
          <p:cNvPicPr preferRelativeResize="0"/>
          <p:nvPr/>
        </p:nvPicPr>
        <p:blipFill rotWithShape="1">
          <a:blip r:embed="rId3">
            <a:alphaModFix/>
          </a:blip>
          <a:srcRect b="0" l="0" r="869" t="0"/>
          <a:stretch/>
        </p:blipFill>
        <p:spPr>
          <a:xfrm>
            <a:off x="971600" y="1916832"/>
            <a:ext cx="7068368" cy="3600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5" name="Shape 595"/>
        <p:cNvGrpSpPr/>
        <p:nvPr/>
      </p:nvGrpSpPr>
      <p:grpSpPr>
        <a:xfrm>
          <a:off x="0" y="0"/>
          <a:ext cx="0" cy="0"/>
          <a:chOff x="0" y="0"/>
          <a:chExt cx="0" cy="0"/>
        </a:xfrm>
      </p:grpSpPr>
      <p:sp>
        <p:nvSpPr>
          <p:cNvPr id="596" name="Shape 596"/>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597" name="Shape 59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598" name="Shape 59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599" name="Shape 599"/>
          <p:cNvPicPr preferRelativeResize="0"/>
          <p:nvPr/>
        </p:nvPicPr>
        <p:blipFill rotWithShape="1">
          <a:blip r:embed="rId3">
            <a:alphaModFix/>
          </a:blip>
          <a:srcRect b="0" l="0" r="0" t="0"/>
          <a:stretch/>
        </p:blipFill>
        <p:spPr>
          <a:xfrm>
            <a:off x="1043608" y="2420888"/>
            <a:ext cx="7749690" cy="3600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3" name="Shape 603"/>
        <p:cNvGrpSpPr/>
        <p:nvPr/>
      </p:nvGrpSpPr>
      <p:grpSpPr>
        <a:xfrm>
          <a:off x="0" y="0"/>
          <a:ext cx="0" cy="0"/>
          <a:chOff x="0" y="0"/>
          <a:chExt cx="0" cy="0"/>
        </a:xfrm>
      </p:grpSpPr>
      <p:sp>
        <p:nvSpPr>
          <p:cNvPr id="604" name="Shape 60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05" name="Shape 60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06" name="Shape 60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07" name="Shape 607"/>
          <p:cNvPicPr preferRelativeResize="0"/>
          <p:nvPr/>
        </p:nvPicPr>
        <p:blipFill rotWithShape="1">
          <a:blip r:embed="rId3">
            <a:alphaModFix/>
          </a:blip>
          <a:srcRect b="0" l="0" r="0" t="0"/>
          <a:stretch/>
        </p:blipFill>
        <p:spPr>
          <a:xfrm>
            <a:off x="162547" y="1556791"/>
            <a:ext cx="8768511" cy="46799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sp>
        <p:nvSpPr>
          <p:cNvPr id="612" name="Shape 612"/>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13" name="Shape 613"/>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14" name="Shape 614"/>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15" name="Shape 615"/>
          <p:cNvPicPr preferRelativeResize="0"/>
          <p:nvPr/>
        </p:nvPicPr>
        <p:blipFill rotWithShape="1">
          <a:blip r:embed="rId3">
            <a:alphaModFix/>
          </a:blip>
          <a:srcRect b="0" l="0" r="0" t="0"/>
          <a:stretch/>
        </p:blipFill>
        <p:spPr>
          <a:xfrm>
            <a:off x="539558" y="1688691"/>
            <a:ext cx="8143795" cy="490865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21" name="Shape 621"/>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22" name="Shape 622"/>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23" name="Shape 623"/>
          <p:cNvPicPr preferRelativeResize="0"/>
          <p:nvPr/>
        </p:nvPicPr>
        <p:blipFill rotWithShape="1">
          <a:blip r:embed="rId3">
            <a:alphaModFix/>
          </a:blip>
          <a:srcRect b="0" l="0" r="0" t="0"/>
          <a:stretch/>
        </p:blipFill>
        <p:spPr>
          <a:xfrm>
            <a:off x="395536" y="1700808"/>
            <a:ext cx="8433563" cy="4464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467543" y="26064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Supervised learning</a:t>
            </a:r>
          </a:p>
        </p:txBody>
      </p:sp>
      <p:sp>
        <p:nvSpPr>
          <p:cNvPr id="224" name="Shape 224"/>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spcBef>
                <a:spcPts val="0"/>
              </a:spcBef>
              <a:buClr>
                <a:schemeClr val="accent1"/>
              </a:buClr>
              <a:buSzPct val="25000"/>
              <a:buFont typeface="Noto Sans Symbols"/>
              <a:buNone/>
            </a:pPr>
            <a:r>
              <a:rPr b="0" i="0" lang="ko-KR" sz="2400" u="none" cap="none" strike="noStrike">
                <a:solidFill>
                  <a:schemeClr val="dk1"/>
                </a:solidFill>
                <a:latin typeface="Questrial"/>
                <a:ea typeface="Questrial"/>
                <a:cs typeface="Questrial"/>
                <a:sym typeface="Questrial"/>
              </a:rPr>
              <a:t>An example training set for four visual categories.</a:t>
            </a:r>
          </a:p>
        </p:txBody>
      </p:sp>
      <p:pic>
        <p:nvPicPr>
          <p:cNvPr id="225" name="Shape 225"/>
          <p:cNvPicPr preferRelativeResize="0"/>
          <p:nvPr/>
        </p:nvPicPr>
        <p:blipFill rotWithShape="1">
          <a:blip r:embed="rId3">
            <a:alphaModFix/>
          </a:blip>
          <a:srcRect b="0" l="0" r="0" t="0"/>
          <a:stretch/>
        </p:blipFill>
        <p:spPr>
          <a:xfrm>
            <a:off x="107504" y="2204897"/>
            <a:ext cx="8892479" cy="408454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#9-10</a:t>
            </a:r>
          </a:p>
        </p:txBody>
      </p:sp>
      <p:sp>
        <p:nvSpPr>
          <p:cNvPr id="629" name="Shape 62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Neural net </a:t>
            </a:r>
          </a:p>
          <a:p>
            <a:pPr indent="-342900" lvl="0" marL="342900" marR="0" rtl="0" algn="l">
              <a:spcBef>
                <a:spcPts val="64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Back propagation </a:t>
            </a:r>
            <a:br>
              <a:rPr b="0" i="0" lang="ko-KR" sz="3200" u="none" cap="none" strike="noStrike">
                <a:solidFill>
                  <a:schemeClr val="dk1"/>
                </a:solidFill>
                <a:latin typeface="Questrial"/>
                <a:ea typeface="Questrial"/>
                <a:cs typeface="Questrial"/>
                <a:sym typeface="Questrial"/>
              </a:rPr>
            </a:br>
          </a:p>
          <a:p>
            <a:pPr indent="-342900" lvl="0" marL="342900" marR="0" rtl="0" algn="l">
              <a:spcBef>
                <a:spcPts val="64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ReLu (activation function) </a:t>
            </a:r>
          </a:p>
          <a:p>
            <a:pPr indent="-342900" lvl="0" marL="342900" marR="0" rtl="0" algn="l">
              <a:spcBef>
                <a:spcPts val="640"/>
              </a:spcBef>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Initialize weights in a smart way </a:t>
            </a:r>
          </a:p>
        </p:txBody>
      </p:sp>
      <p:sp>
        <p:nvSpPr>
          <p:cNvPr id="630" name="Shape 63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4" name="Shape 634"/>
        <p:cNvGrpSpPr/>
        <p:nvPr/>
      </p:nvGrpSpPr>
      <p:grpSpPr>
        <a:xfrm>
          <a:off x="0" y="0"/>
          <a:ext cx="0" cy="0"/>
          <a:chOff x="0" y="0"/>
          <a:chExt cx="0" cy="0"/>
        </a:xfrm>
      </p:grpSpPr>
      <p:sp>
        <p:nvSpPr>
          <p:cNvPr id="635" name="Shape 635"/>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36" name="Shape 636"/>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37" name="Shape 637"/>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38" name="Shape 638"/>
          <p:cNvPicPr preferRelativeResize="0"/>
          <p:nvPr/>
        </p:nvPicPr>
        <p:blipFill rotWithShape="1">
          <a:blip r:embed="rId3">
            <a:alphaModFix/>
          </a:blip>
          <a:srcRect b="0" l="0" r="0" t="0"/>
          <a:stretch/>
        </p:blipFill>
        <p:spPr>
          <a:xfrm>
            <a:off x="179511" y="1844857"/>
            <a:ext cx="5399999" cy="1487457"/>
          </a:xfrm>
          <a:prstGeom prst="rect">
            <a:avLst/>
          </a:prstGeom>
          <a:noFill/>
          <a:ln>
            <a:noFill/>
          </a:ln>
        </p:spPr>
      </p:pic>
      <p:pic>
        <p:nvPicPr>
          <p:cNvPr id="639" name="Shape 639"/>
          <p:cNvPicPr preferRelativeResize="0"/>
          <p:nvPr/>
        </p:nvPicPr>
        <p:blipFill rotWithShape="1">
          <a:blip r:embed="rId4">
            <a:alphaModFix/>
          </a:blip>
          <a:srcRect b="0" l="0" r="0" t="0"/>
          <a:stretch/>
        </p:blipFill>
        <p:spPr>
          <a:xfrm>
            <a:off x="251519" y="3573050"/>
            <a:ext cx="3744415" cy="203360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3" name="Shape 643"/>
        <p:cNvGrpSpPr/>
        <p:nvPr/>
      </p:nvGrpSpPr>
      <p:grpSpPr>
        <a:xfrm>
          <a:off x="0" y="0"/>
          <a:ext cx="0" cy="0"/>
          <a:chOff x="0" y="0"/>
          <a:chExt cx="0" cy="0"/>
        </a:xfrm>
      </p:grpSpPr>
      <p:sp>
        <p:nvSpPr>
          <p:cNvPr id="644" name="Shape 64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45" name="Shape 64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46" name="Shape 64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47" name="Shape 647"/>
          <p:cNvPicPr preferRelativeResize="0"/>
          <p:nvPr/>
        </p:nvPicPr>
        <p:blipFill rotWithShape="1">
          <a:blip r:embed="rId3">
            <a:alphaModFix/>
          </a:blip>
          <a:srcRect b="83519" l="0" r="0" t="0"/>
          <a:stretch/>
        </p:blipFill>
        <p:spPr>
          <a:xfrm>
            <a:off x="251523" y="1578887"/>
            <a:ext cx="5585711" cy="530404"/>
          </a:xfrm>
          <a:prstGeom prst="rect">
            <a:avLst/>
          </a:prstGeom>
          <a:noFill/>
          <a:ln>
            <a:noFill/>
          </a:ln>
        </p:spPr>
      </p:pic>
      <p:pic>
        <p:nvPicPr>
          <p:cNvPr id="648" name="Shape 648"/>
          <p:cNvPicPr preferRelativeResize="0"/>
          <p:nvPr/>
        </p:nvPicPr>
        <p:blipFill rotWithShape="1">
          <a:blip r:embed="rId4">
            <a:alphaModFix/>
          </a:blip>
          <a:srcRect b="0" l="0" r="0" t="0"/>
          <a:stretch/>
        </p:blipFill>
        <p:spPr>
          <a:xfrm>
            <a:off x="539552" y="1988841"/>
            <a:ext cx="7344815" cy="2429986"/>
          </a:xfrm>
          <a:prstGeom prst="rect">
            <a:avLst/>
          </a:prstGeom>
          <a:noFill/>
          <a:ln>
            <a:noFill/>
          </a:ln>
        </p:spPr>
      </p:pic>
      <p:pic>
        <p:nvPicPr>
          <p:cNvPr id="649" name="Shape 649"/>
          <p:cNvPicPr preferRelativeResize="0"/>
          <p:nvPr/>
        </p:nvPicPr>
        <p:blipFill rotWithShape="1">
          <a:blip r:embed="rId5">
            <a:alphaModFix/>
          </a:blip>
          <a:srcRect b="0" l="0" r="0" t="0"/>
          <a:stretch/>
        </p:blipFill>
        <p:spPr>
          <a:xfrm>
            <a:off x="2668884" y="4221087"/>
            <a:ext cx="6336705" cy="2546781"/>
          </a:xfrm>
          <a:prstGeom prst="rect">
            <a:avLst/>
          </a:prstGeom>
          <a:noFill/>
          <a:ln>
            <a:noFill/>
          </a:ln>
        </p:spPr>
      </p:pic>
      <p:pic>
        <p:nvPicPr>
          <p:cNvPr id="650" name="Shape 650"/>
          <p:cNvPicPr preferRelativeResize="0"/>
          <p:nvPr/>
        </p:nvPicPr>
        <p:blipFill rotWithShape="1">
          <a:blip r:embed="rId6">
            <a:alphaModFix/>
          </a:blip>
          <a:srcRect b="0" l="0" r="0" t="0"/>
          <a:stretch/>
        </p:blipFill>
        <p:spPr>
          <a:xfrm>
            <a:off x="5775242" y="6267905"/>
            <a:ext cx="3230339" cy="48159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 name="Shape 654"/>
        <p:cNvGrpSpPr/>
        <p:nvPr/>
      </p:nvGrpSpPr>
      <p:grpSpPr>
        <a:xfrm>
          <a:off x="0" y="0"/>
          <a:ext cx="0" cy="0"/>
          <a:chOff x="0" y="0"/>
          <a:chExt cx="0" cy="0"/>
        </a:xfrm>
      </p:grpSpPr>
      <p:sp>
        <p:nvSpPr>
          <p:cNvPr id="655" name="Shape 655"/>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56" name="Shape 656"/>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57" name="Shape 657"/>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58" name="Shape 658"/>
          <p:cNvPicPr preferRelativeResize="0"/>
          <p:nvPr/>
        </p:nvPicPr>
        <p:blipFill rotWithShape="1">
          <a:blip r:embed="rId3">
            <a:alphaModFix/>
          </a:blip>
          <a:srcRect b="0" l="0" r="0" t="0"/>
          <a:stretch/>
        </p:blipFill>
        <p:spPr>
          <a:xfrm>
            <a:off x="1403648" y="476672"/>
            <a:ext cx="6119999" cy="2816959"/>
          </a:xfrm>
          <a:prstGeom prst="rect">
            <a:avLst/>
          </a:prstGeom>
          <a:noFill/>
          <a:ln>
            <a:noFill/>
          </a:ln>
        </p:spPr>
      </p:pic>
      <p:pic>
        <p:nvPicPr>
          <p:cNvPr id="659" name="Shape 659"/>
          <p:cNvPicPr preferRelativeResize="0"/>
          <p:nvPr/>
        </p:nvPicPr>
        <p:blipFill rotWithShape="1">
          <a:blip r:embed="rId4">
            <a:alphaModFix/>
          </a:blip>
          <a:srcRect b="0" l="0" r="0" t="0"/>
          <a:stretch/>
        </p:blipFill>
        <p:spPr>
          <a:xfrm>
            <a:off x="1835696" y="3645023"/>
            <a:ext cx="5007399" cy="293706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65" name="Shape 66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66" name="Shape 66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67" name="Shape 667"/>
          <p:cNvPicPr preferRelativeResize="0"/>
          <p:nvPr/>
        </p:nvPicPr>
        <p:blipFill rotWithShape="1">
          <a:blip r:embed="rId3">
            <a:alphaModFix/>
          </a:blip>
          <a:srcRect b="0" l="0" r="0" t="0"/>
          <a:stretch/>
        </p:blipFill>
        <p:spPr>
          <a:xfrm>
            <a:off x="467543" y="1628800"/>
            <a:ext cx="8217374" cy="46085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1" name="Shape 671"/>
        <p:cNvGrpSpPr/>
        <p:nvPr/>
      </p:nvGrpSpPr>
      <p:grpSpPr>
        <a:xfrm>
          <a:off x="0" y="0"/>
          <a:ext cx="0" cy="0"/>
          <a:chOff x="0" y="0"/>
          <a:chExt cx="0" cy="0"/>
        </a:xfrm>
      </p:grpSpPr>
      <p:sp>
        <p:nvSpPr>
          <p:cNvPr id="672" name="Shape 672"/>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73" name="Shape 673"/>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74" name="Shape 674"/>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75" name="Shape 675"/>
          <p:cNvPicPr preferRelativeResize="0"/>
          <p:nvPr/>
        </p:nvPicPr>
        <p:blipFill rotWithShape="1">
          <a:blip r:embed="rId3">
            <a:alphaModFix/>
          </a:blip>
          <a:srcRect b="0" l="0" r="0" t="0"/>
          <a:stretch/>
        </p:blipFill>
        <p:spPr>
          <a:xfrm>
            <a:off x="1187624" y="1813257"/>
            <a:ext cx="6995474" cy="403244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81" name="Shape 681"/>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82" name="Shape 682"/>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83" name="Shape 683"/>
          <p:cNvPicPr preferRelativeResize="0"/>
          <p:nvPr/>
        </p:nvPicPr>
        <p:blipFill rotWithShape="1">
          <a:blip r:embed="rId3">
            <a:alphaModFix/>
          </a:blip>
          <a:srcRect b="0" l="0" r="0" t="0"/>
          <a:stretch/>
        </p:blipFill>
        <p:spPr>
          <a:xfrm>
            <a:off x="1259632" y="1700808"/>
            <a:ext cx="6505150" cy="432048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 name="Shape 687"/>
        <p:cNvGrpSpPr/>
        <p:nvPr/>
      </p:nvGrpSpPr>
      <p:grpSpPr>
        <a:xfrm>
          <a:off x="0" y="0"/>
          <a:ext cx="0" cy="0"/>
          <a:chOff x="0" y="0"/>
          <a:chExt cx="0" cy="0"/>
        </a:xfrm>
      </p:grpSpPr>
      <p:sp>
        <p:nvSpPr>
          <p:cNvPr id="688" name="Shape 68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89" name="Shape 68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90" name="Shape 69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691" name="Shape 691"/>
          <p:cNvPicPr preferRelativeResize="0"/>
          <p:nvPr/>
        </p:nvPicPr>
        <p:blipFill rotWithShape="1">
          <a:blip r:embed="rId3">
            <a:alphaModFix/>
          </a:blip>
          <a:srcRect b="0" l="0" r="0" t="0"/>
          <a:stretch/>
        </p:blipFill>
        <p:spPr>
          <a:xfrm>
            <a:off x="753052" y="1724100"/>
            <a:ext cx="7812860" cy="4153172"/>
          </a:xfrm>
          <a:prstGeom prst="rect">
            <a:avLst/>
          </a:prstGeom>
          <a:noFill/>
          <a:ln>
            <a:noFill/>
          </a:ln>
        </p:spPr>
      </p:pic>
      <p:pic>
        <p:nvPicPr>
          <p:cNvPr id="692" name="Shape 692"/>
          <p:cNvPicPr preferRelativeResize="0"/>
          <p:nvPr/>
        </p:nvPicPr>
        <p:blipFill rotWithShape="1">
          <a:blip r:embed="rId4">
            <a:alphaModFix/>
          </a:blip>
          <a:srcRect b="0" l="0" r="0" t="0"/>
          <a:stretch/>
        </p:blipFill>
        <p:spPr>
          <a:xfrm>
            <a:off x="2843808" y="4869160"/>
            <a:ext cx="3190363" cy="172819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6" name="Shape 696"/>
        <p:cNvGrpSpPr/>
        <p:nvPr/>
      </p:nvGrpSpPr>
      <p:grpSpPr>
        <a:xfrm>
          <a:off x="0" y="0"/>
          <a:ext cx="0" cy="0"/>
          <a:chOff x="0" y="0"/>
          <a:chExt cx="0" cy="0"/>
        </a:xfrm>
      </p:grpSpPr>
      <p:sp>
        <p:nvSpPr>
          <p:cNvPr id="697" name="Shape 697"/>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698" name="Shape 69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699" name="Shape 699"/>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00" name="Shape 700"/>
          <p:cNvPicPr preferRelativeResize="0"/>
          <p:nvPr/>
        </p:nvPicPr>
        <p:blipFill rotWithShape="1">
          <a:blip r:embed="rId3">
            <a:alphaModFix/>
          </a:blip>
          <a:srcRect b="0" l="0" r="0" t="0"/>
          <a:stretch/>
        </p:blipFill>
        <p:spPr>
          <a:xfrm>
            <a:off x="755575" y="1844825"/>
            <a:ext cx="3600393" cy="1584173"/>
          </a:xfrm>
          <a:prstGeom prst="rect">
            <a:avLst/>
          </a:prstGeom>
          <a:noFill/>
          <a:ln>
            <a:noFill/>
          </a:ln>
        </p:spPr>
      </p:pic>
      <p:pic>
        <p:nvPicPr>
          <p:cNvPr id="701" name="Shape 701"/>
          <p:cNvPicPr preferRelativeResize="0"/>
          <p:nvPr/>
        </p:nvPicPr>
        <p:blipFill rotWithShape="1">
          <a:blip r:embed="rId4">
            <a:alphaModFix/>
          </a:blip>
          <a:srcRect b="0" l="0" r="0" t="0"/>
          <a:stretch/>
        </p:blipFill>
        <p:spPr>
          <a:xfrm>
            <a:off x="841494" y="4005064"/>
            <a:ext cx="5725371" cy="18001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5" name="Shape 705"/>
        <p:cNvGrpSpPr/>
        <p:nvPr/>
      </p:nvGrpSpPr>
      <p:grpSpPr>
        <a:xfrm>
          <a:off x="0" y="0"/>
          <a:ext cx="0" cy="0"/>
          <a:chOff x="0" y="0"/>
          <a:chExt cx="0" cy="0"/>
        </a:xfrm>
      </p:grpSpPr>
      <p:sp>
        <p:nvSpPr>
          <p:cNvPr id="706" name="Shape 706"/>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707" name="Shape 70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08" name="Shape 70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09" name="Shape 709"/>
          <p:cNvPicPr preferRelativeResize="0"/>
          <p:nvPr/>
        </p:nvPicPr>
        <p:blipFill rotWithShape="1">
          <a:blip r:embed="rId3">
            <a:alphaModFix/>
          </a:blip>
          <a:srcRect b="0" l="0" r="0" t="0"/>
          <a:stretch/>
        </p:blipFill>
        <p:spPr>
          <a:xfrm>
            <a:off x="179511" y="620720"/>
            <a:ext cx="8899781" cy="55892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Types of supervised learning</a:t>
            </a:r>
          </a:p>
        </p:txBody>
      </p:sp>
      <p:sp>
        <p:nvSpPr>
          <p:cNvPr id="232" name="Shape 232"/>
          <p:cNvSpPr txBox="1"/>
          <p:nvPr>
            <p:ph idx="1" type="body"/>
          </p:nvPr>
        </p:nvSpPr>
        <p:spPr>
          <a:xfrm>
            <a:off x="457200" y="1600200"/>
            <a:ext cx="8507288" cy="45259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a:t>
            </a:r>
            <a:r>
              <a:rPr b="1" i="0" lang="ko-KR" sz="2400" u="none" cap="none" strike="noStrike">
                <a:solidFill>
                  <a:schemeClr val="dk1"/>
                </a:solidFill>
                <a:latin typeface="Questrial"/>
                <a:ea typeface="Questrial"/>
                <a:cs typeface="Questrial"/>
                <a:sym typeface="Questrial"/>
              </a:rPr>
              <a:t>Predicting final exam score based on time spent</a:t>
            </a:r>
          </a:p>
          <a:p>
            <a:pPr indent="0" lvl="0" marL="0" marR="0" rtl="0" algn="l">
              <a:spcBef>
                <a:spcPts val="560"/>
              </a:spcBef>
              <a:spcAft>
                <a:spcPts val="0"/>
              </a:spcAft>
              <a:buClr>
                <a:schemeClr val="accent1"/>
              </a:buClr>
              <a:buSzPct val="25000"/>
              <a:buFont typeface="Noto Sans Symbols"/>
              <a:buNone/>
            </a:pPr>
            <a:r>
              <a:rPr b="0" i="0" lang="ko-KR" sz="2800" u="none" cap="none" strike="noStrike">
                <a:solidFill>
                  <a:schemeClr val="dk1"/>
                </a:solidFill>
                <a:latin typeface="Questrial"/>
                <a:ea typeface="Questrial"/>
                <a:cs typeface="Questrial"/>
                <a:sym typeface="Questrial"/>
              </a:rPr>
              <a:t>- Regression</a:t>
            </a:r>
          </a:p>
          <a:p>
            <a:pPr indent="-342900" lvl="0" marL="342900" marR="0" rtl="0" algn="l">
              <a:spcBef>
                <a:spcPts val="560"/>
              </a:spcBef>
              <a:spcAft>
                <a:spcPts val="0"/>
              </a:spcAft>
              <a:buClr>
                <a:schemeClr val="accent1"/>
              </a:buClr>
              <a:buSzPct val="90000"/>
              <a:buFont typeface="Noto Sans Symbols"/>
              <a:buNone/>
            </a:pPr>
            <a:r>
              <a:t/>
            </a:r>
            <a:endParaRPr b="0" i="0" sz="2800" u="none" cap="none" strike="noStrike">
              <a:solidFill>
                <a:schemeClr val="dk1"/>
              </a:solidFill>
              <a:latin typeface="Questrial"/>
              <a:ea typeface="Questrial"/>
              <a:cs typeface="Questrial"/>
              <a:sym typeface="Questrial"/>
            </a:endParaRPr>
          </a:p>
          <a:p>
            <a:pPr indent="0" lvl="0" marL="0" marR="0" rtl="0" algn="l">
              <a:spcBef>
                <a:spcPts val="640"/>
              </a:spcBef>
              <a:spcAft>
                <a:spcPts val="0"/>
              </a:spcAft>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a:t>
            </a:r>
            <a:r>
              <a:rPr b="1" i="0" lang="ko-KR" sz="2400" u="none" cap="none" strike="noStrike">
                <a:solidFill>
                  <a:schemeClr val="dk1"/>
                </a:solidFill>
                <a:latin typeface="Questrial"/>
                <a:ea typeface="Questrial"/>
                <a:cs typeface="Questrial"/>
                <a:sym typeface="Questrial"/>
              </a:rPr>
              <a:t>Pass/non-pass based on time spent</a:t>
            </a:r>
          </a:p>
          <a:p>
            <a:pPr indent="0" lvl="0" marL="0" marR="0" rtl="0" algn="l">
              <a:spcBef>
                <a:spcPts val="560"/>
              </a:spcBef>
              <a:spcAft>
                <a:spcPts val="0"/>
              </a:spcAft>
              <a:buClr>
                <a:schemeClr val="accent1"/>
              </a:buClr>
              <a:buSzPct val="25000"/>
              <a:buFont typeface="Noto Sans Symbols"/>
              <a:buNone/>
            </a:pPr>
            <a:r>
              <a:rPr b="0" i="0" lang="ko-KR" sz="2800" u="none" cap="none" strike="noStrike">
                <a:solidFill>
                  <a:schemeClr val="dk1"/>
                </a:solidFill>
                <a:latin typeface="Questrial"/>
                <a:ea typeface="Questrial"/>
                <a:cs typeface="Questrial"/>
                <a:sym typeface="Questrial"/>
              </a:rPr>
              <a:t>- Binary classification</a:t>
            </a:r>
          </a:p>
          <a:p>
            <a:pPr indent="-342900" lvl="0" marL="342900" marR="0" rtl="0" algn="l">
              <a:spcBef>
                <a:spcPts val="560"/>
              </a:spcBef>
              <a:spcAft>
                <a:spcPts val="0"/>
              </a:spcAft>
              <a:buClr>
                <a:schemeClr val="accent1"/>
              </a:buClr>
              <a:buSzPct val="90000"/>
              <a:buFont typeface="Noto Sans Symbols"/>
              <a:buNone/>
            </a:pPr>
            <a:r>
              <a:t/>
            </a:r>
            <a:endParaRPr b="0" i="0" sz="2800" u="none" cap="none" strike="noStrike">
              <a:solidFill>
                <a:schemeClr val="dk1"/>
              </a:solidFill>
              <a:latin typeface="Questrial"/>
              <a:ea typeface="Questrial"/>
              <a:cs typeface="Questrial"/>
              <a:sym typeface="Questrial"/>
            </a:endParaRPr>
          </a:p>
          <a:p>
            <a:pPr indent="0" lvl="0" marL="0" marR="0" rtl="0" algn="l">
              <a:spcBef>
                <a:spcPts val="640"/>
              </a:spcBef>
              <a:spcAft>
                <a:spcPts val="0"/>
              </a:spcAft>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a:t>
            </a:r>
            <a:r>
              <a:rPr b="1" i="0" lang="ko-KR" sz="2400" u="none" cap="none" strike="noStrike">
                <a:solidFill>
                  <a:schemeClr val="dk1"/>
                </a:solidFill>
                <a:latin typeface="Questrial"/>
                <a:ea typeface="Questrial"/>
                <a:cs typeface="Questrial"/>
                <a:sym typeface="Questrial"/>
              </a:rPr>
              <a:t>Letter grade (A, B, C, E and F) based on time spent</a:t>
            </a:r>
          </a:p>
          <a:p>
            <a:pPr indent="0" lvl="0" marL="0" marR="0" rtl="0" algn="l">
              <a:spcBef>
                <a:spcPts val="560"/>
              </a:spcBef>
              <a:buClr>
                <a:schemeClr val="accent1"/>
              </a:buClr>
              <a:buSzPct val="25000"/>
              <a:buFont typeface="Noto Sans Symbols"/>
              <a:buNone/>
            </a:pPr>
            <a:r>
              <a:rPr b="0" i="0" lang="ko-KR" sz="2800" u="none" cap="none" strike="noStrike">
                <a:solidFill>
                  <a:schemeClr val="dk1"/>
                </a:solidFill>
                <a:latin typeface="Questrial"/>
                <a:ea typeface="Questrial"/>
                <a:cs typeface="Questrial"/>
                <a:sym typeface="Questrial"/>
              </a:rPr>
              <a:t>- Multi-label classification</a:t>
            </a:r>
          </a:p>
        </p:txBody>
      </p:sp>
      <p:pic>
        <p:nvPicPr>
          <p:cNvPr id="233" name="Shape 233"/>
          <p:cNvPicPr preferRelativeResize="0"/>
          <p:nvPr/>
        </p:nvPicPr>
        <p:blipFill rotWithShape="1">
          <a:blip r:embed="rId3">
            <a:alphaModFix/>
          </a:blip>
          <a:srcRect b="0" l="0" r="0" t="0"/>
          <a:stretch/>
        </p:blipFill>
        <p:spPr>
          <a:xfrm>
            <a:off x="7277118" y="1776617"/>
            <a:ext cx="1385640" cy="1515094"/>
          </a:xfrm>
          <a:prstGeom prst="rect">
            <a:avLst/>
          </a:prstGeom>
          <a:noFill/>
          <a:ln>
            <a:noFill/>
          </a:ln>
        </p:spPr>
      </p:pic>
      <p:pic>
        <p:nvPicPr>
          <p:cNvPr id="234" name="Shape 234"/>
          <p:cNvPicPr preferRelativeResize="0"/>
          <p:nvPr/>
        </p:nvPicPr>
        <p:blipFill rotWithShape="1">
          <a:blip r:embed="rId4">
            <a:alphaModFix/>
          </a:blip>
          <a:srcRect b="0" l="0" r="0" t="0"/>
          <a:stretch/>
        </p:blipFill>
        <p:spPr>
          <a:xfrm>
            <a:off x="7277120" y="3415732"/>
            <a:ext cx="1412310" cy="1524319"/>
          </a:xfrm>
          <a:prstGeom prst="rect">
            <a:avLst/>
          </a:prstGeom>
          <a:noFill/>
          <a:ln>
            <a:noFill/>
          </a:ln>
        </p:spPr>
      </p:pic>
      <p:pic>
        <p:nvPicPr>
          <p:cNvPr id="235" name="Shape 235"/>
          <p:cNvPicPr preferRelativeResize="0"/>
          <p:nvPr/>
        </p:nvPicPr>
        <p:blipFill rotWithShape="1">
          <a:blip r:embed="rId5">
            <a:alphaModFix/>
          </a:blip>
          <a:srcRect b="0" l="0" r="0" t="0"/>
          <a:stretch/>
        </p:blipFill>
        <p:spPr>
          <a:xfrm>
            <a:off x="7277121" y="5085214"/>
            <a:ext cx="1443493" cy="154838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3" name="Shape 713"/>
        <p:cNvGrpSpPr/>
        <p:nvPr/>
      </p:nvGrpSpPr>
      <p:grpSpPr>
        <a:xfrm>
          <a:off x="0" y="0"/>
          <a:ext cx="0" cy="0"/>
          <a:chOff x="0" y="0"/>
          <a:chExt cx="0" cy="0"/>
        </a:xfrm>
      </p:grpSpPr>
      <p:sp>
        <p:nvSpPr>
          <p:cNvPr id="714" name="Shape 71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715" name="Shape 71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16" name="Shape 71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17" name="Shape 717"/>
          <p:cNvPicPr preferRelativeResize="0"/>
          <p:nvPr/>
        </p:nvPicPr>
        <p:blipFill rotWithShape="1">
          <a:blip r:embed="rId3">
            <a:alphaModFix/>
          </a:blip>
          <a:srcRect b="0" l="0" r="0" t="0"/>
          <a:stretch/>
        </p:blipFill>
        <p:spPr>
          <a:xfrm>
            <a:off x="395536" y="1772816"/>
            <a:ext cx="7200000" cy="410170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sp>
        <p:nvSpPr>
          <p:cNvPr id="722" name="Shape 722"/>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723" name="Shape 723"/>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24" name="Shape 724"/>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25" name="Shape 725"/>
          <p:cNvPicPr preferRelativeResize="0"/>
          <p:nvPr/>
        </p:nvPicPr>
        <p:blipFill rotWithShape="1">
          <a:blip r:embed="rId3">
            <a:alphaModFix/>
          </a:blip>
          <a:srcRect b="0" l="0" r="0" t="0"/>
          <a:stretch/>
        </p:blipFill>
        <p:spPr>
          <a:xfrm>
            <a:off x="3786" y="125945"/>
            <a:ext cx="5664481" cy="2294974"/>
          </a:xfrm>
          <a:prstGeom prst="rect">
            <a:avLst/>
          </a:prstGeom>
          <a:noFill/>
          <a:ln>
            <a:noFill/>
          </a:ln>
        </p:spPr>
      </p:pic>
      <p:pic>
        <p:nvPicPr>
          <p:cNvPr id="726" name="Shape 726"/>
          <p:cNvPicPr preferRelativeResize="0"/>
          <p:nvPr/>
        </p:nvPicPr>
        <p:blipFill rotWithShape="1">
          <a:blip r:embed="rId4">
            <a:alphaModFix/>
          </a:blip>
          <a:srcRect b="0" l="0" r="0" t="0"/>
          <a:stretch/>
        </p:blipFill>
        <p:spPr>
          <a:xfrm>
            <a:off x="107504" y="2812516"/>
            <a:ext cx="5733020" cy="288032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x="0" y="0"/>
          <a:ext cx="0" cy="0"/>
          <a:chOff x="0" y="0"/>
          <a:chExt cx="0" cy="0"/>
        </a:xfrm>
      </p:grpSpPr>
      <p:sp>
        <p:nvSpPr>
          <p:cNvPr id="731" name="Shape 731"/>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732" name="Shape 732"/>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33" name="Shape 733"/>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34" name="Shape 734"/>
          <p:cNvPicPr preferRelativeResize="0"/>
          <p:nvPr/>
        </p:nvPicPr>
        <p:blipFill rotWithShape="1">
          <a:blip r:embed="rId3">
            <a:alphaModFix/>
          </a:blip>
          <a:srcRect b="0" l="0" r="0" t="0"/>
          <a:stretch/>
        </p:blipFill>
        <p:spPr>
          <a:xfrm>
            <a:off x="107554" y="548679"/>
            <a:ext cx="8833087" cy="424847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740" name="Shape 740"/>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41" name="Shape 741"/>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42" name="Shape 742"/>
          <p:cNvPicPr preferRelativeResize="0"/>
          <p:nvPr/>
        </p:nvPicPr>
        <p:blipFill rotWithShape="1">
          <a:blip r:embed="rId3">
            <a:alphaModFix/>
          </a:blip>
          <a:srcRect b="0" l="0" r="0" t="0"/>
          <a:stretch/>
        </p:blipFill>
        <p:spPr>
          <a:xfrm>
            <a:off x="611560" y="116666"/>
            <a:ext cx="3265241" cy="2752286"/>
          </a:xfrm>
          <a:prstGeom prst="rect">
            <a:avLst/>
          </a:prstGeom>
          <a:noFill/>
          <a:ln>
            <a:noFill/>
          </a:ln>
        </p:spPr>
      </p:pic>
      <p:pic>
        <p:nvPicPr>
          <p:cNvPr id="743" name="Shape 743"/>
          <p:cNvPicPr preferRelativeResize="0"/>
          <p:nvPr/>
        </p:nvPicPr>
        <p:blipFill rotWithShape="1">
          <a:blip r:embed="rId4">
            <a:alphaModFix/>
          </a:blip>
          <a:srcRect b="0" l="0" r="0" t="0"/>
          <a:stretch/>
        </p:blipFill>
        <p:spPr>
          <a:xfrm>
            <a:off x="683568" y="3212975"/>
            <a:ext cx="7200000" cy="327379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7" name="Shape 747"/>
        <p:cNvGrpSpPr/>
        <p:nvPr/>
      </p:nvGrpSpPr>
      <p:grpSpPr>
        <a:xfrm>
          <a:off x="0" y="0"/>
          <a:ext cx="0" cy="0"/>
          <a:chOff x="0" y="0"/>
          <a:chExt cx="0" cy="0"/>
        </a:xfrm>
      </p:grpSpPr>
      <p:sp>
        <p:nvSpPr>
          <p:cNvPr id="748" name="Shape 74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749" name="Shape 74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50" name="Shape 75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51" name="Shape 751"/>
          <p:cNvPicPr preferRelativeResize="0"/>
          <p:nvPr/>
        </p:nvPicPr>
        <p:blipFill rotWithShape="1">
          <a:blip r:embed="rId3">
            <a:alphaModFix/>
          </a:blip>
          <a:srcRect b="0" l="0" r="0" t="0"/>
          <a:stretch/>
        </p:blipFill>
        <p:spPr>
          <a:xfrm>
            <a:off x="611575" y="2708919"/>
            <a:ext cx="6728500" cy="4011712"/>
          </a:xfrm>
          <a:prstGeom prst="rect">
            <a:avLst/>
          </a:prstGeom>
          <a:noFill/>
          <a:ln>
            <a:noFill/>
          </a:ln>
        </p:spPr>
      </p:pic>
      <p:pic>
        <p:nvPicPr>
          <p:cNvPr id="752" name="Shape 752"/>
          <p:cNvPicPr preferRelativeResize="0"/>
          <p:nvPr/>
        </p:nvPicPr>
        <p:blipFill rotWithShape="1">
          <a:blip r:embed="rId4">
            <a:alphaModFix/>
          </a:blip>
          <a:srcRect b="0" l="0" r="0" t="0"/>
          <a:stretch/>
        </p:blipFill>
        <p:spPr>
          <a:xfrm>
            <a:off x="323528" y="188672"/>
            <a:ext cx="2663895" cy="226187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6" name="Shape 756"/>
        <p:cNvGrpSpPr/>
        <p:nvPr/>
      </p:nvGrpSpPr>
      <p:grpSpPr>
        <a:xfrm>
          <a:off x="0" y="0"/>
          <a:ext cx="0" cy="0"/>
          <a:chOff x="0" y="0"/>
          <a:chExt cx="0" cy="0"/>
        </a:xfrm>
      </p:grpSpPr>
      <p:sp>
        <p:nvSpPr>
          <p:cNvPr id="757" name="Shape 757"/>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3600" u="none" cap="none" strike="noStrike">
                <a:solidFill>
                  <a:schemeClr val="dk2"/>
                </a:solidFill>
                <a:latin typeface="Questrial"/>
                <a:ea typeface="Questrial"/>
                <a:cs typeface="Questrial"/>
                <a:sym typeface="Questrial"/>
              </a:rPr>
              <a:t>Vanishing gradient </a:t>
            </a:r>
            <a:br>
              <a:rPr b="0" i="0" lang="ko-KR" sz="3600" u="none" cap="none" strike="noStrike">
                <a:solidFill>
                  <a:schemeClr val="dk2"/>
                </a:solidFill>
                <a:latin typeface="Questrial"/>
                <a:ea typeface="Questrial"/>
                <a:cs typeface="Questrial"/>
                <a:sym typeface="Questrial"/>
              </a:rPr>
            </a:br>
            <a:r>
              <a:rPr b="0" i="0" lang="ko-KR" sz="3600" u="none" cap="none" strike="noStrike">
                <a:solidFill>
                  <a:schemeClr val="dk2"/>
                </a:solidFill>
                <a:latin typeface="Questrial"/>
                <a:ea typeface="Questrial"/>
                <a:cs typeface="Questrial"/>
                <a:sym typeface="Questrial"/>
              </a:rPr>
              <a:t>(NN winter2: 1986-2006)</a:t>
            </a:r>
          </a:p>
        </p:txBody>
      </p:sp>
      <p:sp>
        <p:nvSpPr>
          <p:cNvPr id="758" name="Shape 75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59" name="Shape 759"/>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60" name="Shape 760"/>
          <p:cNvPicPr preferRelativeResize="0"/>
          <p:nvPr/>
        </p:nvPicPr>
        <p:blipFill rotWithShape="1">
          <a:blip r:embed="rId3">
            <a:alphaModFix/>
          </a:blip>
          <a:srcRect b="0" l="0" r="0" t="0"/>
          <a:stretch/>
        </p:blipFill>
        <p:spPr>
          <a:xfrm>
            <a:off x="467543" y="3861051"/>
            <a:ext cx="7200000" cy="2627108"/>
          </a:xfrm>
          <a:prstGeom prst="rect">
            <a:avLst/>
          </a:prstGeom>
          <a:noFill/>
          <a:ln>
            <a:noFill/>
          </a:ln>
        </p:spPr>
      </p:pic>
      <p:pic>
        <p:nvPicPr>
          <p:cNvPr id="761" name="Shape 761"/>
          <p:cNvPicPr preferRelativeResize="0"/>
          <p:nvPr/>
        </p:nvPicPr>
        <p:blipFill rotWithShape="1">
          <a:blip r:embed="rId4">
            <a:alphaModFix/>
          </a:blip>
          <a:srcRect b="0" l="0" r="0" t="0"/>
          <a:stretch/>
        </p:blipFill>
        <p:spPr>
          <a:xfrm>
            <a:off x="25" y="1695451"/>
            <a:ext cx="8358178" cy="17335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5" name="Shape 765"/>
        <p:cNvGrpSpPr/>
        <p:nvPr/>
      </p:nvGrpSpPr>
      <p:grpSpPr>
        <a:xfrm>
          <a:off x="0" y="0"/>
          <a:ext cx="0" cy="0"/>
          <a:chOff x="0" y="0"/>
          <a:chExt cx="0" cy="0"/>
        </a:xfrm>
      </p:grpSpPr>
      <p:sp>
        <p:nvSpPr>
          <p:cNvPr id="766" name="Shape 766"/>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ReLU: Rectified Linear Unit</a:t>
            </a:r>
          </a:p>
        </p:txBody>
      </p:sp>
      <p:sp>
        <p:nvSpPr>
          <p:cNvPr id="767" name="Shape 76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68" name="Shape 76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69" name="Shape 769"/>
          <p:cNvPicPr preferRelativeResize="0"/>
          <p:nvPr/>
        </p:nvPicPr>
        <p:blipFill rotWithShape="1">
          <a:blip r:embed="rId3">
            <a:alphaModFix/>
          </a:blip>
          <a:srcRect b="0" l="0" r="0" t="0"/>
          <a:stretch/>
        </p:blipFill>
        <p:spPr>
          <a:xfrm>
            <a:off x="274937" y="2564903"/>
            <a:ext cx="3634873" cy="1944216"/>
          </a:xfrm>
          <a:prstGeom prst="rect">
            <a:avLst/>
          </a:prstGeom>
          <a:noFill/>
          <a:ln>
            <a:noFill/>
          </a:ln>
        </p:spPr>
      </p:pic>
      <p:pic>
        <p:nvPicPr>
          <p:cNvPr id="770" name="Shape 770"/>
          <p:cNvPicPr preferRelativeResize="0"/>
          <p:nvPr/>
        </p:nvPicPr>
        <p:blipFill rotWithShape="1">
          <a:blip r:embed="rId4">
            <a:alphaModFix/>
          </a:blip>
          <a:srcRect b="0" l="0" r="0" t="0"/>
          <a:stretch/>
        </p:blipFill>
        <p:spPr>
          <a:xfrm>
            <a:off x="4355996" y="1916865"/>
            <a:ext cx="4011116" cy="307869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4" name="Shape 774"/>
        <p:cNvGrpSpPr/>
        <p:nvPr/>
      </p:nvGrpSpPr>
      <p:grpSpPr>
        <a:xfrm>
          <a:off x="0" y="0"/>
          <a:ext cx="0" cy="0"/>
          <a:chOff x="0" y="0"/>
          <a:chExt cx="0" cy="0"/>
        </a:xfrm>
      </p:grpSpPr>
      <p:sp>
        <p:nvSpPr>
          <p:cNvPr id="775" name="Shape 775"/>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776" name="Shape 776"/>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77" name="Shape 777"/>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78" name="Shape 778"/>
          <p:cNvPicPr preferRelativeResize="0"/>
          <p:nvPr/>
        </p:nvPicPr>
        <p:blipFill rotWithShape="1">
          <a:blip r:embed="rId3">
            <a:alphaModFix/>
          </a:blip>
          <a:srcRect b="0" l="0" r="0" t="0"/>
          <a:stretch/>
        </p:blipFill>
        <p:spPr>
          <a:xfrm>
            <a:off x="0" y="548679"/>
            <a:ext cx="5311710" cy="3789040"/>
          </a:xfrm>
          <a:prstGeom prst="rect">
            <a:avLst/>
          </a:prstGeom>
          <a:noFill/>
          <a:ln>
            <a:noFill/>
          </a:ln>
        </p:spPr>
      </p:pic>
      <p:pic>
        <p:nvPicPr>
          <p:cNvPr id="779" name="Shape 779"/>
          <p:cNvPicPr preferRelativeResize="0"/>
          <p:nvPr/>
        </p:nvPicPr>
        <p:blipFill rotWithShape="1">
          <a:blip r:embed="rId4">
            <a:alphaModFix/>
          </a:blip>
          <a:srcRect b="0" l="0" r="0" t="0"/>
          <a:stretch/>
        </p:blipFill>
        <p:spPr>
          <a:xfrm>
            <a:off x="5436096" y="3429032"/>
            <a:ext cx="3600000" cy="251368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3" name="Shape 783"/>
        <p:cNvGrpSpPr/>
        <p:nvPr/>
      </p:nvGrpSpPr>
      <p:grpSpPr>
        <a:xfrm>
          <a:off x="0" y="0"/>
          <a:ext cx="0" cy="0"/>
          <a:chOff x="0" y="0"/>
          <a:chExt cx="0" cy="0"/>
        </a:xfrm>
      </p:grpSpPr>
      <p:sp>
        <p:nvSpPr>
          <p:cNvPr id="784" name="Shape 78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785" name="Shape 78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86" name="Shape 78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87" name="Shape 787"/>
          <p:cNvPicPr preferRelativeResize="0"/>
          <p:nvPr/>
        </p:nvPicPr>
        <p:blipFill rotWithShape="1">
          <a:blip r:embed="rId3">
            <a:alphaModFix/>
          </a:blip>
          <a:srcRect b="0" l="0" r="0" t="0"/>
          <a:stretch/>
        </p:blipFill>
        <p:spPr>
          <a:xfrm>
            <a:off x="971616" y="1063336"/>
            <a:ext cx="6192672" cy="510196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1" name="Shape 791"/>
        <p:cNvGrpSpPr/>
        <p:nvPr/>
      </p:nvGrpSpPr>
      <p:grpSpPr>
        <a:xfrm>
          <a:off x="0" y="0"/>
          <a:ext cx="0" cy="0"/>
          <a:chOff x="0" y="0"/>
          <a:chExt cx="0" cy="0"/>
        </a:xfrm>
      </p:grpSpPr>
      <p:sp>
        <p:nvSpPr>
          <p:cNvPr id="792" name="Shape 792"/>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793" name="Shape 793"/>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794" name="Shape 794"/>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795" name="Shape 795"/>
          <p:cNvPicPr preferRelativeResize="0"/>
          <p:nvPr/>
        </p:nvPicPr>
        <p:blipFill rotWithShape="1">
          <a:blip r:embed="rId3">
            <a:alphaModFix/>
          </a:blip>
          <a:srcRect b="0" l="0" r="0" t="0"/>
          <a:stretch/>
        </p:blipFill>
        <p:spPr>
          <a:xfrm>
            <a:off x="1259632" y="129853"/>
            <a:ext cx="5399999" cy="3139424"/>
          </a:xfrm>
          <a:prstGeom prst="rect">
            <a:avLst/>
          </a:prstGeom>
          <a:noFill/>
          <a:ln>
            <a:noFill/>
          </a:ln>
        </p:spPr>
      </p:pic>
      <p:pic>
        <p:nvPicPr>
          <p:cNvPr id="796" name="Shape 796"/>
          <p:cNvPicPr preferRelativeResize="0"/>
          <p:nvPr/>
        </p:nvPicPr>
        <p:blipFill rotWithShape="1">
          <a:blip r:embed="rId4">
            <a:alphaModFix/>
          </a:blip>
          <a:srcRect b="0" l="0" r="0" t="0"/>
          <a:stretch/>
        </p:blipFill>
        <p:spPr>
          <a:xfrm>
            <a:off x="2447497" y="3933055"/>
            <a:ext cx="4320000" cy="2868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Predicting exam score: regression</a:t>
            </a:r>
          </a:p>
        </p:txBody>
      </p:sp>
      <p:sp>
        <p:nvSpPr>
          <p:cNvPr id="241" name="Shape 241"/>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242" name="Shape 242"/>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ko-KR" sz="1200" u="none" cap="none" strike="noStrike">
                <a:solidFill>
                  <a:srgbClr val="888888"/>
                </a:solidFill>
                <a:latin typeface="Questrial"/>
                <a:ea typeface="Questrial"/>
                <a:cs typeface="Questrial"/>
                <a:sym typeface="Questrial"/>
              </a:rPr>
              <a:t>‹#›</a:t>
            </a:fld>
          </a:p>
        </p:txBody>
      </p:sp>
      <p:pic>
        <p:nvPicPr>
          <p:cNvPr id="243" name="Shape 243"/>
          <p:cNvPicPr preferRelativeResize="0"/>
          <p:nvPr/>
        </p:nvPicPr>
        <p:blipFill rotWithShape="1">
          <a:blip r:embed="rId3">
            <a:alphaModFix/>
          </a:blip>
          <a:srcRect b="0" l="0" r="0" t="0"/>
          <a:stretch/>
        </p:blipFill>
        <p:spPr>
          <a:xfrm>
            <a:off x="2915866" y="2420888"/>
            <a:ext cx="2771774" cy="29813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0" name="Shape 800"/>
        <p:cNvGrpSpPr/>
        <p:nvPr/>
      </p:nvGrpSpPr>
      <p:grpSpPr>
        <a:xfrm>
          <a:off x="0" y="0"/>
          <a:ext cx="0" cy="0"/>
          <a:chOff x="0" y="0"/>
          <a:chExt cx="0" cy="0"/>
        </a:xfrm>
      </p:grpSpPr>
      <p:sp>
        <p:nvSpPr>
          <p:cNvPr id="801" name="Shape 801"/>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802" name="Shape 802"/>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03" name="Shape 803"/>
          <p:cNvPicPr preferRelativeResize="0"/>
          <p:nvPr/>
        </p:nvPicPr>
        <p:blipFill rotWithShape="1">
          <a:blip r:embed="rId3">
            <a:alphaModFix/>
          </a:blip>
          <a:srcRect b="0" l="0" r="0" t="0"/>
          <a:stretch/>
        </p:blipFill>
        <p:spPr>
          <a:xfrm>
            <a:off x="1144245" y="3489178"/>
            <a:ext cx="5443989" cy="3036199"/>
          </a:xfrm>
          <a:prstGeom prst="rect">
            <a:avLst/>
          </a:prstGeom>
          <a:noFill/>
          <a:ln>
            <a:noFill/>
          </a:ln>
        </p:spPr>
      </p:pic>
      <p:pic>
        <p:nvPicPr>
          <p:cNvPr id="804" name="Shape 804"/>
          <p:cNvPicPr preferRelativeResize="0"/>
          <p:nvPr>
            <p:ph idx="1" type="body"/>
          </p:nvPr>
        </p:nvPicPr>
        <p:blipFill rotWithShape="1">
          <a:blip r:embed="rId4">
            <a:alphaModFix/>
          </a:blip>
          <a:srcRect b="0" l="0" r="0" t="0"/>
          <a:stretch/>
        </p:blipFill>
        <p:spPr>
          <a:xfrm>
            <a:off x="467543" y="188640"/>
            <a:ext cx="7560839" cy="288638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8" name="Shape 808"/>
        <p:cNvGrpSpPr/>
        <p:nvPr/>
      </p:nvGrpSpPr>
      <p:grpSpPr>
        <a:xfrm>
          <a:off x="0" y="0"/>
          <a:ext cx="0" cy="0"/>
          <a:chOff x="0" y="0"/>
          <a:chExt cx="0" cy="0"/>
        </a:xfrm>
      </p:grpSpPr>
      <p:sp>
        <p:nvSpPr>
          <p:cNvPr id="809" name="Shape 809"/>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br>
              <a:rPr b="0" i="0" lang="ko-KR" sz="3600" u="none" cap="none" strike="noStrike">
                <a:solidFill>
                  <a:schemeClr val="dk2"/>
                </a:solidFill>
                <a:latin typeface="Questrial"/>
                <a:ea typeface="Questrial"/>
                <a:cs typeface="Questrial"/>
                <a:sym typeface="Questrial"/>
              </a:rPr>
            </a:br>
            <a:r>
              <a:rPr b="0" i="0" lang="ko-KR" sz="3600" u="none" cap="none" strike="noStrike">
                <a:solidFill>
                  <a:schemeClr val="dk2"/>
                </a:solidFill>
                <a:latin typeface="Questrial"/>
                <a:ea typeface="Questrial"/>
                <a:cs typeface="Questrial"/>
                <a:sym typeface="Questrial"/>
              </a:rPr>
              <a:t>Need to set the initial weight values wisely</a:t>
            </a:r>
            <a:br>
              <a:rPr b="0" i="0" lang="ko-KR" sz="3600" u="none" cap="none" strike="noStrike">
                <a:solidFill>
                  <a:schemeClr val="dk2"/>
                </a:solidFill>
                <a:latin typeface="Questrial"/>
                <a:ea typeface="Questrial"/>
                <a:cs typeface="Questrial"/>
                <a:sym typeface="Questrial"/>
              </a:rPr>
            </a:br>
          </a:p>
        </p:txBody>
      </p:sp>
      <p:sp>
        <p:nvSpPr>
          <p:cNvPr id="810" name="Shape 810"/>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90000"/>
              <a:buFont typeface="Noto Sans Symbols"/>
              <a:buChar char="▶"/>
            </a:pPr>
            <a:r>
              <a:rPr b="0" i="0" lang="ko-KR" sz="2400" u="none" cap="none" strike="noStrike">
                <a:solidFill>
                  <a:schemeClr val="dk1"/>
                </a:solidFill>
                <a:latin typeface="Questrial"/>
                <a:ea typeface="Questrial"/>
                <a:cs typeface="Questrial"/>
                <a:sym typeface="Questrial"/>
              </a:rPr>
              <a:t>Not all 0’s</a:t>
            </a:r>
          </a:p>
          <a:p>
            <a:pPr indent="-342900" lvl="0" marL="342900" marR="0" rtl="0" algn="l">
              <a:spcBef>
                <a:spcPts val="480"/>
              </a:spcBef>
              <a:spcAft>
                <a:spcPts val="0"/>
              </a:spcAft>
              <a:buClr>
                <a:schemeClr val="accent1"/>
              </a:buClr>
              <a:buSzPct val="90000"/>
              <a:buFont typeface="Noto Sans Symbols"/>
              <a:buChar char="▶"/>
            </a:pPr>
            <a:r>
              <a:rPr b="0" i="0" lang="ko-KR" sz="2400" u="none" cap="none" strike="noStrike">
                <a:solidFill>
                  <a:schemeClr val="dk1"/>
                </a:solidFill>
                <a:latin typeface="Questrial"/>
                <a:ea typeface="Questrial"/>
                <a:cs typeface="Questrial"/>
                <a:sym typeface="Questrial"/>
              </a:rPr>
              <a:t>Challenging issue</a:t>
            </a:r>
          </a:p>
          <a:p>
            <a:pPr indent="-342900" lvl="0" marL="342900" marR="0" rtl="0" algn="l">
              <a:spcBef>
                <a:spcPts val="480"/>
              </a:spcBef>
              <a:spcAft>
                <a:spcPts val="0"/>
              </a:spcAft>
              <a:buClr>
                <a:schemeClr val="accent1"/>
              </a:buClr>
              <a:buSzPct val="90000"/>
              <a:buFont typeface="Noto Sans Symbols"/>
              <a:buChar char="▶"/>
            </a:pPr>
            <a:r>
              <a:rPr b="0" i="0" lang="ko-KR" sz="2400" u="none" cap="none" strike="noStrike">
                <a:solidFill>
                  <a:schemeClr val="dk1"/>
                </a:solidFill>
                <a:latin typeface="Questrial"/>
                <a:ea typeface="Questrial"/>
                <a:cs typeface="Questrial"/>
                <a:sym typeface="Questrial"/>
              </a:rPr>
              <a:t>Hinton et al. (2006) "A Fast Learning Algorithm for Deep Belief Nets”</a:t>
            </a:r>
          </a:p>
          <a:p>
            <a:pPr indent="0" lvl="0" marL="0" marR="0" rtl="0" algn="l">
              <a:spcBef>
                <a:spcPts val="480"/>
              </a:spcBef>
              <a:buClr>
                <a:schemeClr val="accent1"/>
              </a:buClr>
              <a:buSzPct val="25000"/>
              <a:buFont typeface="Noto Sans Symbols"/>
              <a:buNone/>
            </a:pPr>
            <a:r>
              <a:rPr b="0" i="0" lang="ko-KR" sz="2400" u="none" cap="none" strike="noStrike">
                <a:solidFill>
                  <a:schemeClr val="dk1"/>
                </a:solidFill>
                <a:latin typeface="Questrial"/>
                <a:ea typeface="Questrial"/>
                <a:cs typeface="Questrial"/>
                <a:sym typeface="Questrial"/>
              </a:rPr>
              <a:t> - Restricted Boatman Machine (RBM)</a:t>
            </a:r>
          </a:p>
        </p:txBody>
      </p:sp>
      <p:sp>
        <p:nvSpPr>
          <p:cNvPr id="811" name="Shape 811"/>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12" name="Shape 812"/>
          <p:cNvPicPr preferRelativeResize="0"/>
          <p:nvPr/>
        </p:nvPicPr>
        <p:blipFill rotWithShape="1">
          <a:blip r:embed="rId3">
            <a:alphaModFix/>
          </a:blip>
          <a:srcRect b="0" l="0" r="0" t="0"/>
          <a:stretch/>
        </p:blipFill>
        <p:spPr>
          <a:xfrm>
            <a:off x="467543" y="4221087"/>
            <a:ext cx="3600000" cy="168120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6" name="Shape 816"/>
        <p:cNvGrpSpPr/>
        <p:nvPr/>
      </p:nvGrpSpPr>
      <p:grpSpPr>
        <a:xfrm>
          <a:off x="0" y="0"/>
          <a:ext cx="0" cy="0"/>
          <a:chOff x="0" y="0"/>
          <a:chExt cx="0" cy="0"/>
        </a:xfrm>
      </p:grpSpPr>
      <p:sp>
        <p:nvSpPr>
          <p:cNvPr id="817" name="Shape 817"/>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818" name="Shape 81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819" name="Shape 819"/>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20" name="Shape 820"/>
          <p:cNvPicPr preferRelativeResize="0"/>
          <p:nvPr/>
        </p:nvPicPr>
        <p:blipFill rotWithShape="1">
          <a:blip r:embed="rId3">
            <a:alphaModFix/>
          </a:blip>
          <a:srcRect b="0" l="0" r="0" t="0"/>
          <a:stretch/>
        </p:blipFill>
        <p:spPr>
          <a:xfrm>
            <a:off x="3707903" y="2389407"/>
            <a:ext cx="3600000" cy="2852553"/>
          </a:xfrm>
          <a:prstGeom prst="rect">
            <a:avLst/>
          </a:prstGeom>
          <a:noFill/>
          <a:ln>
            <a:noFill/>
          </a:ln>
        </p:spPr>
      </p:pic>
      <p:pic>
        <p:nvPicPr>
          <p:cNvPr id="821" name="Shape 821"/>
          <p:cNvPicPr preferRelativeResize="0"/>
          <p:nvPr/>
        </p:nvPicPr>
        <p:blipFill rotWithShape="1">
          <a:blip r:embed="rId4">
            <a:alphaModFix/>
          </a:blip>
          <a:srcRect b="0" l="0" r="0" t="0"/>
          <a:stretch/>
        </p:blipFill>
        <p:spPr>
          <a:xfrm>
            <a:off x="1259632" y="2420888"/>
            <a:ext cx="2051468" cy="281560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 name="Shape 825"/>
        <p:cNvGrpSpPr/>
        <p:nvPr/>
      </p:nvGrpSpPr>
      <p:grpSpPr>
        <a:xfrm>
          <a:off x="0" y="0"/>
          <a:ext cx="0" cy="0"/>
          <a:chOff x="0" y="0"/>
          <a:chExt cx="0" cy="0"/>
        </a:xfrm>
      </p:grpSpPr>
      <p:sp>
        <p:nvSpPr>
          <p:cNvPr id="826" name="Shape 826"/>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br>
              <a:rPr b="0" i="0" lang="ko-KR" sz="3600" u="none" cap="none" strike="noStrike">
                <a:solidFill>
                  <a:schemeClr val="dk2"/>
                </a:solidFill>
                <a:latin typeface="Questrial"/>
                <a:ea typeface="Questrial"/>
                <a:cs typeface="Questrial"/>
                <a:sym typeface="Questrial"/>
              </a:rPr>
            </a:br>
            <a:r>
              <a:rPr b="0" i="0" lang="ko-KR" sz="3600" u="none" cap="none" strike="noStrike">
                <a:solidFill>
                  <a:schemeClr val="dk2"/>
                </a:solidFill>
                <a:latin typeface="Questrial"/>
                <a:ea typeface="Questrial"/>
                <a:cs typeface="Questrial"/>
                <a:sym typeface="Questrial"/>
              </a:rPr>
              <a:t>How can we use RBM to initialize weights?</a:t>
            </a:r>
            <a:br>
              <a:rPr b="0" i="0" lang="ko-KR" sz="3959" u="none" cap="none" strike="noStrike">
                <a:solidFill>
                  <a:schemeClr val="dk2"/>
                </a:solidFill>
                <a:latin typeface="Questrial"/>
                <a:ea typeface="Questrial"/>
                <a:cs typeface="Questrial"/>
                <a:sym typeface="Questrial"/>
              </a:rPr>
            </a:br>
            <a:r>
              <a:rPr b="0" i="0" lang="ko-KR" sz="3959" u="none" cap="none" strike="noStrike">
                <a:solidFill>
                  <a:schemeClr val="dk2"/>
                </a:solidFill>
                <a:latin typeface="Questrial"/>
                <a:ea typeface="Questrial"/>
                <a:cs typeface="Questrial"/>
                <a:sym typeface="Questrial"/>
              </a:rPr>
              <a:t>•</a:t>
            </a:r>
          </a:p>
        </p:txBody>
      </p:sp>
      <p:sp>
        <p:nvSpPr>
          <p:cNvPr id="827" name="Shape 827"/>
          <p:cNvSpPr txBox="1"/>
          <p:nvPr>
            <p:ph idx="1" type="body"/>
          </p:nvPr>
        </p:nvSpPr>
        <p:spPr>
          <a:xfrm>
            <a:off x="19749" y="1844825"/>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90000"/>
              <a:buFont typeface="Noto Sans Symbols"/>
              <a:buChar char="▶"/>
            </a:pPr>
            <a:r>
              <a:rPr b="0" i="0" lang="ko-KR" sz="2400" u="none" cap="none" strike="noStrike">
                <a:solidFill>
                  <a:schemeClr val="dk1"/>
                </a:solidFill>
                <a:latin typeface="Questrial"/>
                <a:ea typeface="Questrial"/>
                <a:cs typeface="Questrial"/>
                <a:sym typeface="Questrial"/>
              </a:rPr>
              <a:t>Apply the RBM idea on adjacent two layers as a pre-training step</a:t>
            </a:r>
          </a:p>
          <a:p>
            <a:pPr indent="0" lvl="1" marL="457200" marR="0" rtl="0" algn="l">
              <a:spcBef>
                <a:spcPts val="400"/>
              </a:spcBef>
              <a:spcAft>
                <a:spcPts val="0"/>
              </a:spcAft>
              <a:buClr>
                <a:schemeClr val="accent2"/>
              </a:buClr>
              <a:buSzPct val="25000"/>
              <a:buFont typeface="Noto Sans Symbols"/>
              <a:buNone/>
            </a:pPr>
            <a:r>
              <a:rPr b="0" i="0" lang="ko-KR" sz="2000" u="none" cap="none" strike="noStrike">
                <a:solidFill>
                  <a:schemeClr val="dk1"/>
                </a:solidFill>
                <a:latin typeface="Questrial"/>
                <a:ea typeface="Questrial"/>
                <a:cs typeface="Questrial"/>
                <a:sym typeface="Questrial"/>
              </a:rPr>
              <a:t>• Continue the first process to all layers</a:t>
            </a:r>
          </a:p>
          <a:p>
            <a:pPr indent="0" lvl="1" marL="457200" marR="0" rtl="0" algn="l">
              <a:spcBef>
                <a:spcPts val="400"/>
              </a:spcBef>
              <a:spcAft>
                <a:spcPts val="0"/>
              </a:spcAft>
              <a:buClr>
                <a:schemeClr val="accent2"/>
              </a:buClr>
              <a:buSzPct val="25000"/>
              <a:buFont typeface="Noto Sans Symbols"/>
              <a:buNone/>
            </a:pPr>
            <a:r>
              <a:rPr b="0" i="0" lang="ko-KR" sz="2000" u="none" cap="none" strike="noStrike">
                <a:solidFill>
                  <a:schemeClr val="dk1"/>
                </a:solidFill>
                <a:latin typeface="Questrial"/>
                <a:ea typeface="Questrial"/>
                <a:cs typeface="Questrial"/>
                <a:sym typeface="Questrial"/>
              </a:rPr>
              <a:t>• This will set weights</a:t>
            </a:r>
          </a:p>
          <a:p>
            <a:pPr indent="0" lvl="1" marL="457200" marR="0" rtl="0" algn="l">
              <a:spcBef>
                <a:spcPts val="400"/>
              </a:spcBef>
              <a:spcAft>
                <a:spcPts val="0"/>
              </a:spcAft>
              <a:buClr>
                <a:schemeClr val="accent2"/>
              </a:buClr>
              <a:buSzPct val="25000"/>
              <a:buFont typeface="Noto Sans Symbols"/>
              <a:buNone/>
            </a:pPr>
            <a:r>
              <a:rPr b="0" i="0" lang="ko-KR" sz="2000" u="none" cap="none" strike="noStrike">
                <a:solidFill>
                  <a:schemeClr val="dk1"/>
                </a:solidFill>
                <a:latin typeface="Questrial"/>
                <a:ea typeface="Questrial"/>
                <a:cs typeface="Questrial"/>
                <a:sym typeface="Questrial"/>
              </a:rPr>
              <a:t>• Example: Deep Belief Network</a:t>
            </a:r>
          </a:p>
          <a:p>
            <a:pPr indent="0" lvl="1" marL="457200" marR="0" rtl="0" algn="l">
              <a:spcBef>
                <a:spcPts val="400"/>
              </a:spcBef>
              <a:buClr>
                <a:schemeClr val="accent2"/>
              </a:buClr>
              <a:buSzPct val="25000"/>
              <a:buFont typeface="Noto Sans Symbols"/>
              <a:buNone/>
            </a:pPr>
            <a:r>
              <a:rPr b="0" i="0" lang="ko-KR" sz="2000" u="none" cap="none" strike="noStrike">
                <a:solidFill>
                  <a:schemeClr val="dk1"/>
                </a:solidFill>
                <a:latin typeface="Questrial"/>
                <a:ea typeface="Questrial"/>
                <a:cs typeface="Questrial"/>
                <a:sym typeface="Questrial"/>
              </a:rPr>
              <a:t>- Weight initialized by RBM</a:t>
            </a:r>
          </a:p>
        </p:txBody>
      </p:sp>
      <p:sp>
        <p:nvSpPr>
          <p:cNvPr id="828" name="Shape 828"/>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29" name="Shape 829"/>
          <p:cNvPicPr preferRelativeResize="0"/>
          <p:nvPr/>
        </p:nvPicPr>
        <p:blipFill rotWithShape="1">
          <a:blip r:embed="rId3">
            <a:alphaModFix/>
          </a:blip>
          <a:srcRect b="0" l="0" r="0" t="0"/>
          <a:stretch/>
        </p:blipFill>
        <p:spPr>
          <a:xfrm>
            <a:off x="4788026" y="2564903"/>
            <a:ext cx="4197158" cy="381642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3" name="Shape 833"/>
        <p:cNvGrpSpPr/>
        <p:nvPr/>
      </p:nvGrpSpPr>
      <p:grpSpPr>
        <a:xfrm>
          <a:off x="0" y="0"/>
          <a:ext cx="0" cy="0"/>
          <a:chOff x="0" y="0"/>
          <a:chExt cx="0" cy="0"/>
        </a:xfrm>
      </p:grpSpPr>
      <p:sp>
        <p:nvSpPr>
          <p:cNvPr id="834" name="Shape 834"/>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Good news</a:t>
            </a:r>
          </a:p>
        </p:txBody>
      </p:sp>
      <p:sp>
        <p:nvSpPr>
          <p:cNvPr id="835" name="Shape 83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chemeClr val="accent1"/>
              </a:buClr>
              <a:buSzPct val="25000"/>
              <a:buFont typeface="Noto Sans Symbols"/>
              <a:buNone/>
            </a:pPr>
            <a:r>
              <a:rPr b="0" i="0" lang="ko-KR" sz="2720" u="none" cap="none" strike="noStrike">
                <a:solidFill>
                  <a:schemeClr val="dk1"/>
                </a:solidFill>
                <a:latin typeface="Questrial"/>
                <a:ea typeface="Questrial"/>
                <a:cs typeface="Questrial"/>
                <a:sym typeface="Questrial"/>
              </a:rPr>
              <a:t>No need to use complicated RBM for weight initializations</a:t>
            </a:r>
          </a:p>
          <a:p>
            <a:pPr indent="0" lvl="0" marL="0" marR="0" rtl="0" algn="l">
              <a:lnSpc>
                <a:spcPct val="90000"/>
              </a:lnSpc>
              <a:spcBef>
                <a:spcPts val="544"/>
              </a:spcBef>
              <a:spcAft>
                <a:spcPts val="0"/>
              </a:spcAft>
              <a:buClr>
                <a:schemeClr val="accent1"/>
              </a:buClr>
              <a:buSzPct val="25000"/>
              <a:buFont typeface="Noto Sans Symbols"/>
              <a:buNone/>
            </a:pPr>
            <a:r>
              <a:rPr b="0" i="0" lang="ko-KR" sz="2720" u="none" cap="none" strike="noStrike">
                <a:solidFill>
                  <a:schemeClr val="dk1"/>
                </a:solidFill>
                <a:latin typeface="Questrial"/>
                <a:ea typeface="Questrial"/>
                <a:cs typeface="Questrial"/>
                <a:sym typeface="Questrial"/>
              </a:rPr>
              <a:t>• Simple methods are OK</a:t>
            </a:r>
          </a:p>
          <a:p>
            <a:pPr indent="0" lvl="0" marL="0" marR="0" rtl="0" algn="l">
              <a:lnSpc>
                <a:spcPct val="90000"/>
              </a:lnSpc>
              <a:spcBef>
                <a:spcPts val="544"/>
              </a:spcBef>
              <a:spcAft>
                <a:spcPts val="0"/>
              </a:spcAft>
              <a:buClr>
                <a:schemeClr val="accent1"/>
              </a:buClr>
              <a:buSzPct val="25000"/>
              <a:buFont typeface="Noto Sans Symbols"/>
              <a:buNone/>
            </a:pPr>
            <a:r>
              <a:rPr b="0" i="0" lang="ko-KR" sz="2720" u="none" cap="none" strike="noStrike">
                <a:solidFill>
                  <a:schemeClr val="dk1"/>
                </a:solidFill>
                <a:latin typeface="Questrial"/>
                <a:ea typeface="Questrial"/>
                <a:cs typeface="Questrial"/>
                <a:sym typeface="Questrial"/>
              </a:rPr>
              <a:t>- </a:t>
            </a:r>
            <a:r>
              <a:rPr b="1" i="0" lang="ko-KR" sz="2720" u="none" cap="none" strike="noStrike">
                <a:solidFill>
                  <a:schemeClr val="dk1"/>
                </a:solidFill>
                <a:latin typeface="Questrial"/>
                <a:ea typeface="Questrial"/>
                <a:cs typeface="Questrial"/>
                <a:sym typeface="Questrial"/>
              </a:rPr>
              <a:t>Xavier initialization</a:t>
            </a:r>
            <a:r>
              <a:rPr b="0" i="0" lang="ko-KR" sz="2720" u="none" cap="none" strike="noStrike">
                <a:solidFill>
                  <a:schemeClr val="dk1"/>
                </a:solidFill>
                <a:latin typeface="Questrial"/>
                <a:ea typeface="Questrial"/>
                <a:cs typeface="Questrial"/>
                <a:sym typeface="Questrial"/>
              </a:rPr>
              <a:t>: X. Glorot and Y. Bengio, “Understanding the difficulty of training deep feedforward neural networks,” in International conference on artificial intelligence and statistics, 2010</a:t>
            </a:r>
          </a:p>
          <a:p>
            <a:pPr indent="0" lvl="0" marL="0" marR="0" rtl="0" algn="l">
              <a:lnSpc>
                <a:spcPct val="90000"/>
              </a:lnSpc>
              <a:spcBef>
                <a:spcPts val="544"/>
              </a:spcBef>
              <a:spcAft>
                <a:spcPts val="0"/>
              </a:spcAft>
              <a:buClr>
                <a:schemeClr val="accent1"/>
              </a:buClr>
              <a:buSzPct val="25000"/>
              <a:buFont typeface="Noto Sans Symbols"/>
              <a:buNone/>
            </a:pPr>
            <a:r>
              <a:rPr b="0" i="0" lang="ko-KR" sz="2720" u="none" cap="none" strike="noStrike">
                <a:solidFill>
                  <a:schemeClr val="dk1"/>
                </a:solidFill>
                <a:latin typeface="Questrial"/>
                <a:ea typeface="Questrial"/>
                <a:cs typeface="Questrial"/>
                <a:sym typeface="Questrial"/>
              </a:rPr>
              <a:t>- </a:t>
            </a:r>
            <a:r>
              <a:rPr b="1" i="0" lang="ko-KR" sz="2720" u="none" cap="none" strike="noStrike">
                <a:solidFill>
                  <a:schemeClr val="dk1"/>
                </a:solidFill>
                <a:latin typeface="Questrial"/>
                <a:ea typeface="Questrial"/>
                <a:cs typeface="Questrial"/>
                <a:sym typeface="Questrial"/>
              </a:rPr>
              <a:t>He’s initialization</a:t>
            </a:r>
            <a:r>
              <a:rPr b="0" i="0" lang="ko-KR" sz="2720" u="none" cap="none" strike="noStrike">
                <a:solidFill>
                  <a:schemeClr val="dk1"/>
                </a:solidFill>
                <a:latin typeface="Questrial"/>
                <a:ea typeface="Questrial"/>
                <a:cs typeface="Questrial"/>
                <a:sym typeface="Questrial"/>
              </a:rPr>
              <a:t>: K. He, X. Zhang, S. Ren, and J. Sun, “Delving Deep into Rectifiers:</a:t>
            </a:r>
          </a:p>
          <a:p>
            <a:pPr indent="0" lvl="0" marL="0" marR="0" rtl="0" algn="l">
              <a:lnSpc>
                <a:spcPct val="90000"/>
              </a:lnSpc>
              <a:spcBef>
                <a:spcPts val="544"/>
              </a:spcBef>
              <a:buClr>
                <a:schemeClr val="accent1"/>
              </a:buClr>
              <a:buSzPct val="25000"/>
              <a:buFont typeface="Noto Sans Symbols"/>
              <a:buNone/>
            </a:pPr>
            <a:r>
              <a:rPr b="0" i="0" lang="ko-KR" sz="2720" u="none" cap="none" strike="noStrike">
                <a:solidFill>
                  <a:schemeClr val="dk1"/>
                </a:solidFill>
                <a:latin typeface="Questrial"/>
                <a:ea typeface="Questrial"/>
                <a:cs typeface="Questrial"/>
                <a:sym typeface="Questrial"/>
              </a:rPr>
              <a:t>Surpassing Human-Level Performance on ImageNet Classification,” 2015</a:t>
            </a:r>
          </a:p>
        </p:txBody>
      </p:sp>
      <p:sp>
        <p:nvSpPr>
          <p:cNvPr id="836" name="Shape 836"/>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sp>
        <p:nvSpPr>
          <p:cNvPr id="841" name="Shape 841"/>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br>
              <a:rPr b="0" i="0" lang="ko-KR" sz="3959" u="none" cap="none" strike="noStrike">
                <a:solidFill>
                  <a:schemeClr val="dk2"/>
                </a:solidFill>
                <a:latin typeface="Questrial"/>
                <a:ea typeface="Questrial"/>
                <a:cs typeface="Questrial"/>
                <a:sym typeface="Questrial"/>
              </a:rPr>
            </a:br>
            <a:r>
              <a:rPr b="0" i="0" lang="ko-KR" sz="3959" u="none" cap="none" strike="noStrike">
                <a:solidFill>
                  <a:schemeClr val="dk2"/>
                </a:solidFill>
                <a:latin typeface="Questrial"/>
                <a:ea typeface="Questrial"/>
                <a:cs typeface="Questrial"/>
                <a:sym typeface="Questrial"/>
              </a:rPr>
              <a:t>Xavier/He initialization</a:t>
            </a:r>
            <a:br>
              <a:rPr b="0" i="0" lang="ko-KR" sz="3959" u="none" cap="none" strike="noStrike">
                <a:solidFill>
                  <a:schemeClr val="dk2"/>
                </a:solidFill>
                <a:latin typeface="Questrial"/>
                <a:ea typeface="Questrial"/>
                <a:cs typeface="Questrial"/>
                <a:sym typeface="Questrial"/>
              </a:rPr>
            </a:br>
            <a:r>
              <a:rPr b="0" i="0" lang="ko-KR" sz="3959" u="none" cap="none" strike="noStrike">
                <a:solidFill>
                  <a:schemeClr val="dk2"/>
                </a:solidFill>
                <a:latin typeface="Questrial"/>
                <a:ea typeface="Questrial"/>
                <a:cs typeface="Questrial"/>
                <a:sym typeface="Questrial"/>
              </a:rPr>
              <a:t>•</a:t>
            </a:r>
          </a:p>
        </p:txBody>
      </p:sp>
      <p:sp>
        <p:nvSpPr>
          <p:cNvPr id="842" name="Shape 842"/>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Makes sure the weights are ‘just right’, not too small, not too big</a:t>
            </a:r>
          </a:p>
          <a:p>
            <a:pPr indent="-342900" lvl="0" marL="342900" marR="0" rtl="0" algn="l">
              <a:spcBef>
                <a:spcPts val="64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Using number of input (fan_in) and output (fan_out)</a:t>
            </a:r>
          </a:p>
          <a:p>
            <a:pPr indent="-342900" lvl="0" marL="342900" marR="0" rtl="0" algn="l">
              <a:spcBef>
                <a:spcPts val="64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843" name="Shape 843"/>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44" name="Shape 844"/>
          <p:cNvPicPr preferRelativeResize="0"/>
          <p:nvPr/>
        </p:nvPicPr>
        <p:blipFill rotWithShape="1">
          <a:blip r:embed="rId3">
            <a:alphaModFix/>
          </a:blip>
          <a:srcRect b="0" l="0" r="0" t="0"/>
          <a:stretch/>
        </p:blipFill>
        <p:spPr>
          <a:xfrm>
            <a:off x="1259632" y="4077071"/>
            <a:ext cx="7311053" cy="187220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8" name="Shape 848"/>
        <p:cNvGrpSpPr/>
        <p:nvPr/>
      </p:nvGrpSpPr>
      <p:grpSpPr>
        <a:xfrm>
          <a:off x="0" y="0"/>
          <a:ext cx="0" cy="0"/>
          <a:chOff x="0" y="0"/>
          <a:chExt cx="0" cy="0"/>
        </a:xfrm>
      </p:grpSpPr>
      <p:sp>
        <p:nvSpPr>
          <p:cNvPr id="849" name="Shape 849"/>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850" name="Shape 850"/>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851" name="Shape 851"/>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52" name="Shape 852"/>
          <p:cNvPicPr preferRelativeResize="0"/>
          <p:nvPr/>
        </p:nvPicPr>
        <p:blipFill rotWithShape="1">
          <a:blip r:embed="rId3">
            <a:alphaModFix/>
          </a:blip>
          <a:srcRect b="0" l="0" r="0" t="0"/>
          <a:stretch/>
        </p:blipFill>
        <p:spPr>
          <a:xfrm>
            <a:off x="251519" y="188640"/>
            <a:ext cx="6631932" cy="3356992"/>
          </a:xfrm>
          <a:prstGeom prst="rect">
            <a:avLst/>
          </a:prstGeom>
          <a:noFill/>
          <a:ln>
            <a:noFill/>
          </a:ln>
        </p:spPr>
      </p:pic>
      <p:pic>
        <p:nvPicPr>
          <p:cNvPr id="853" name="Shape 853"/>
          <p:cNvPicPr preferRelativeResize="0"/>
          <p:nvPr/>
        </p:nvPicPr>
        <p:blipFill rotWithShape="1">
          <a:blip r:embed="rId4">
            <a:alphaModFix/>
          </a:blip>
          <a:srcRect b="0" l="0" r="0" t="0"/>
          <a:stretch/>
        </p:blipFill>
        <p:spPr>
          <a:xfrm>
            <a:off x="611570" y="3789039"/>
            <a:ext cx="5604271" cy="288032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7" name="Shape 857"/>
        <p:cNvGrpSpPr/>
        <p:nvPr/>
      </p:nvGrpSpPr>
      <p:grpSpPr>
        <a:xfrm>
          <a:off x="0" y="0"/>
          <a:ext cx="0" cy="0"/>
          <a:chOff x="0" y="0"/>
          <a:chExt cx="0" cy="0"/>
        </a:xfrm>
      </p:grpSpPr>
      <p:sp>
        <p:nvSpPr>
          <p:cNvPr id="858" name="Shape 85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NN dropout and model ensemble</a:t>
            </a:r>
          </a:p>
        </p:txBody>
      </p:sp>
      <p:sp>
        <p:nvSpPr>
          <p:cNvPr id="859" name="Shape 85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860" name="Shape 86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61" name="Shape 861"/>
          <p:cNvPicPr preferRelativeResize="0"/>
          <p:nvPr/>
        </p:nvPicPr>
        <p:blipFill rotWithShape="1">
          <a:blip r:embed="rId3">
            <a:alphaModFix/>
          </a:blip>
          <a:srcRect b="0" l="0" r="0" t="0"/>
          <a:stretch/>
        </p:blipFill>
        <p:spPr>
          <a:xfrm>
            <a:off x="323528" y="1844826"/>
            <a:ext cx="3600000" cy="1942924"/>
          </a:xfrm>
          <a:prstGeom prst="rect">
            <a:avLst/>
          </a:prstGeom>
          <a:noFill/>
          <a:ln>
            <a:noFill/>
          </a:ln>
        </p:spPr>
      </p:pic>
      <p:pic>
        <p:nvPicPr>
          <p:cNvPr id="862" name="Shape 862"/>
          <p:cNvPicPr preferRelativeResize="0"/>
          <p:nvPr/>
        </p:nvPicPr>
        <p:blipFill rotWithShape="1">
          <a:blip r:embed="rId4">
            <a:alphaModFix/>
          </a:blip>
          <a:srcRect b="0" l="0" r="0" t="0"/>
          <a:stretch/>
        </p:blipFill>
        <p:spPr>
          <a:xfrm>
            <a:off x="395537" y="4037187"/>
            <a:ext cx="3810396" cy="2559767"/>
          </a:xfrm>
          <a:prstGeom prst="rect">
            <a:avLst/>
          </a:prstGeom>
          <a:noFill/>
          <a:ln>
            <a:noFill/>
          </a:ln>
        </p:spPr>
      </p:pic>
      <p:sp>
        <p:nvSpPr>
          <p:cNvPr id="863" name="Shape 863"/>
          <p:cNvSpPr txBox="1"/>
          <p:nvPr/>
        </p:nvSpPr>
        <p:spPr>
          <a:xfrm>
            <a:off x="3065769" y="5565521"/>
            <a:ext cx="1296143"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ko-KR" sz="1000">
                <a:solidFill>
                  <a:schemeClr val="dk1"/>
                </a:solidFill>
                <a:latin typeface="Questrial"/>
                <a:ea typeface="Questrial"/>
                <a:cs typeface="Questrial"/>
                <a:sym typeface="Questrial"/>
              </a:rPr>
              <a:t>Training error</a:t>
            </a:r>
          </a:p>
        </p:txBody>
      </p:sp>
      <p:sp>
        <p:nvSpPr>
          <p:cNvPr id="864" name="Shape 864"/>
          <p:cNvSpPr txBox="1"/>
          <p:nvPr/>
        </p:nvSpPr>
        <p:spPr>
          <a:xfrm>
            <a:off x="3131840" y="4941201"/>
            <a:ext cx="1296143" cy="24622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ko-KR" sz="1000">
                <a:solidFill>
                  <a:schemeClr val="dk1"/>
                </a:solidFill>
                <a:latin typeface="Questrial"/>
                <a:ea typeface="Questrial"/>
                <a:cs typeface="Questrial"/>
                <a:sym typeface="Questrial"/>
              </a:rPr>
              <a:t>Test error</a:t>
            </a:r>
          </a:p>
        </p:txBody>
      </p:sp>
      <p:sp>
        <p:nvSpPr>
          <p:cNvPr id="865" name="Shape 865"/>
          <p:cNvSpPr txBox="1"/>
          <p:nvPr/>
        </p:nvSpPr>
        <p:spPr>
          <a:xfrm>
            <a:off x="4860032" y="2060875"/>
            <a:ext cx="3744415"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800">
                <a:solidFill>
                  <a:schemeClr val="dk1"/>
                </a:solidFill>
                <a:latin typeface="Questrial"/>
                <a:ea typeface="Questrial"/>
                <a:cs typeface="Questrial"/>
                <a:sym typeface="Questrial"/>
              </a:rPr>
              <a:t>Solutions for overfitting</a:t>
            </a:r>
          </a:p>
          <a:p>
            <a:pPr indent="0" lvl="0" marL="0" marR="0" rtl="0" algn="l">
              <a:spcBef>
                <a:spcPts val="0"/>
              </a:spcBef>
              <a:buSzPct val="25000"/>
              <a:buNone/>
            </a:pPr>
            <a:r>
              <a:rPr lang="ko-KR" sz="1800">
                <a:solidFill>
                  <a:schemeClr val="dk1"/>
                </a:solidFill>
                <a:latin typeface="Questrial"/>
                <a:ea typeface="Questrial"/>
                <a:cs typeface="Questrial"/>
                <a:sym typeface="Questrial"/>
              </a:rPr>
              <a:t>• </a:t>
            </a:r>
            <a:r>
              <a:rPr b="1" lang="ko-KR" sz="1800">
                <a:solidFill>
                  <a:schemeClr val="dk1"/>
                </a:solidFill>
                <a:latin typeface="Questrial"/>
                <a:ea typeface="Questrial"/>
                <a:cs typeface="Questrial"/>
                <a:sym typeface="Questrial"/>
              </a:rPr>
              <a:t>More training data!</a:t>
            </a:r>
          </a:p>
          <a:p>
            <a:pPr indent="0" lvl="0" marL="0" marR="0" rtl="0" algn="l">
              <a:spcBef>
                <a:spcPts val="0"/>
              </a:spcBef>
              <a:buSzPct val="25000"/>
              <a:buNone/>
            </a:pPr>
            <a:r>
              <a:rPr b="1" lang="ko-KR" sz="1800">
                <a:solidFill>
                  <a:schemeClr val="dk1"/>
                </a:solidFill>
                <a:latin typeface="Questrial"/>
                <a:ea typeface="Questrial"/>
                <a:cs typeface="Questrial"/>
                <a:sym typeface="Questrial"/>
              </a:rPr>
              <a:t>• Reduce the number of features</a:t>
            </a:r>
          </a:p>
          <a:p>
            <a:pPr indent="0" lvl="0" marL="0" marR="0" rtl="0" algn="l">
              <a:spcBef>
                <a:spcPts val="0"/>
              </a:spcBef>
              <a:buSzPct val="25000"/>
              <a:buNone/>
            </a:pPr>
            <a:r>
              <a:rPr b="1" lang="ko-KR" sz="1800">
                <a:solidFill>
                  <a:schemeClr val="dk1"/>
                </a:solidFill>
                <a:latin typeface="Questrial"/>
                <a:ea typeface="Questrial"/>
                <a:cs typeface="Questrial"/>
                <a:sym typeface="Questrial"/>
              </a:rPr>
              <a:t>• Regularization</a:t>
            </a:r>
          </a:p>
        </p:txBody>
      </p:sp>
      <p:pic>
        <p:nvPicPr>
          <p:cNvPr id="866" name="Shape 866"/>
          <p:cNvPicPr preferRelativeResize="0"/>
          <p:nvPr/>
        </p:nvPicPr>
        <p:blipFill rotWithShape="1">
          <a:blip r:embed="rId5">
            <a:alphaModFix/>
          </a:blip>
          <a:srcRect b="0" l="0" r="0" t="0"/>
          <a:stretch/>
        </p:blipFill>
        <p:spPr>
          <a:xfrm>
            <a:off x="4644007" y="4041167"/>
            <a:ext cx="4433440" cy="1800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0" name="Shape 870"/>
        <p:cNvGrpSpPr/>
        <p:nvPr/>
      </p:nvGrpSpPr>
      <p:grpSpPr>
        <a:xfrm>
          <a:off x="0" y="0"/>
          <a:ext cx="0" cy="0"/>
          <a:chOff x="0" y="0"/>
          <a:chExt cx="0" cy="0"/>
        </a:xfrm>
      </p:grpSpPr>
      <p:sp>
        <p:nvSpPr>
          <p:cNvPr id="871" name="Shape 871"/>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Dropout</a:t>
            </a:r>
          </a:p>
        </p:txBody>
      </p:sp>
      <p:sp>
        <p:nvSpPr>
          <p:cNvPr id="872" name="Shape 872"/>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873" name="Shape 873"/>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74" name="Shape 874"/>
          <p:cNvPicPr preferRelativeResize="0"/>
          <p:nvPr/>
        </p:nvPicPr>
        <p:blipFill rotWithShape="1">
          <a:blip r:embed="rId3">
            <a:alphaModFix/>
          </a:blip>
          <a:srcRect b="0" l="0" r="0" t="0"/>
          <a:stretch/>
        </p:blipFill>
        <p:spPr>
          <a:xfrm>
            <a:off x="1187633" y="1916832"/>
            <a:ext cx="7247778" cy="367240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8" name="Shape 878"/>
        <p:cNvGrpSpPr/>
        <p:nvPr/>
      </p:nvGrpSpPr>
      <p:grpSpPr>
        <a:xfrm>
          <a:off x="0" y="0"/>
          <a:ext cx="0" cy="0"/>
          <a:chOff x="0" y="0"/>
          <a:chExt cx="0" cy="0"/>
        </a:xfrm>
      </p:grpSpPr>
      <p:sp>
        <p:nvSpPr>
          <p:cNvPr id="879" name="Shape 879"/>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880" name="Shape 880"/>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881" name="Shape 881"/>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82" name="Shape 882"/>
          <p:cNvPicPr preferRelativeResize="0"/>
          <p:nvPr/>
        </p:nvPicPr>
        <p:blipFill rotWithShape="1">
          <a:blip r:embed="rId3">
            <a:alphaModFix/>
          </a:blip>
          <a:srcRect b="0" l="0" r="0" t="0"/>
          <a:stretch/>
        </p:blipFill>
        <p:spPr>
          <a:xfrm>
            <a:off x="179560" y="764704"/>
            <a:ext cx="8050400" cy="3816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(Linear) Hypothesis</a:t>
            </a:r>
          </a:p>
        </p:txBody>
      </p:sp>
      <p:sp>
        <p:nvSpPr>
          <p:cNvPr id="249" name="Shape 24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250" name="Shape 25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ko-KR" sz="1200" u="none" cap="none" strike="noStrike">
                <a:solidFill>
                  <a:srgbClr val="888888"/>
                </a:solidFill>
                <a:latin typeface="Questrial"/>
                <a:ea typeface="Questrial"/>
                <a:cs typeface="Questrial"/>
                <a:sym typeface="Questrial"/>
              </a:rPr>
              <a:t>‹#›</a:t>
            </a:fld>
          </a:p>
        </p:txBody>
      </p:sp>
      <p:pic>
        <p:nvPicPr>
          <p:cNvPr id="251" name="Shape 251"/>
          <p:cNvPicPr preferRelativeResize="0"/>
          <p:nvPr/>
        </p:nvPicPr>
        <p:blipFill rotWithShape="1">
          <a:blip r:embed="rId3">
            <a:alphaModFix/>
          </a:blip>
          <a:srcRect b="0" l="0" r="0" t="0"/>
          <a:stretch/>
        </p:blipFill>
        <p:spPr>
          <a:xfrm>
            <a:off x="1043609" y="2276873"/>
            <a:ext cx="7627937" cy="3876675"/>
          </a:xfrm>
          <a:prstGeom prst="rect">
            <a:avLst/>
          </a:prstGeom>
          <a:noFill/>
          <a:ln>
            <a:noFill/>
          </a:ln>
        </p:spPr>
      </p:pic>
      <p:pic>
        <p:nvPicPr>
          <p:cNvPr id="252" name="Shape 252"/>
          <p:cNvPicPr preferRelativeResize="0"/>
          <p:nvPr/>
        </p:nvPicPr>
        <p:blipFill rotWithShape="1">
          <a:blip r:embed="rId4">
            <a:alphaModFix/>
          </a:blip>
          <a:srcRect b="0" l="0" r="0" t="0"/>
          <a:stretch/>
        </p:blipFill>
        <p:spPr>
          <a:xfrm>
            <a:off x="4283978" y="2420888"/>
            <a:ext cx="4496774" cy="3414501"/>
          </a:xfrm>
          <a:prstGeom prst="rect">
            <a:avLst/>
          </a:prstGeom>
          <a:noFill/>
          <a:ln>
            <a:noFill/>
          </a:ln>
        </p:spPr>
      </p:pic>
      <p:sp>
        <p:nvSpPr>
          <p:cNvPr id="253" name="Shape 253"/>
          <p:cNvSpPr txBox="1"/>
          <p:nvPr/>
        </p:nvSpPr>
        <p:spPr>
          <a:xfrm>
            <a:off x="4355976" y="2281768"/>
            <a:ext cx="165618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ko-KR" sz="1800" u="none" cap="none" strike="noStrike">
                <a:solidFill>
                  <a:schemeClr val="dk1"/>
                </a:solidFill>
                <a:latin typeface="Questrial"/>
                <a:ea typeface="Questrial"/>
                <a:cs typeface="Questrial"/>
                <a:sym typeface="Questrial"/>
              </a:rPr>
              <a:t>H(x)=Wx+b</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6" name="Shape 886"/>
        <p:cNvGrpSpPr/>
        <p:nvPr/>
      </p:nvGrpSpPr>
      <p:grpSpPr>
        <a:xfrm>
          <a:off x="0" y="0"/>
          <a:ext cx="0" cy="0"/>
          <a:chOff x="0" y="0"/>
          <a:chExt cx="0" cy="0"/>
        </a:xfrm>
      </p:grpSpPr>
      <p:sp>
        <p:nvSpPr>
          <p:cNvPr id="887" name="Shape 887"/>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888" name="Shape 88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889" name="Shape 889"/>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90" name="Shape 890"/>
          <p:cNvPicPr preferRelativeResize="0"/>
          <p:nvPr/>
        </p:nvPicPr>
        <p:blipFill rotWithShape="1">
          <a:blip r:embed="rId3">
            <a:alphaModFix/>
          </a:blip>
          <a:srcRect b="0" l="0" r="0" t="0"/>
          <a:stretch/>
        </p:blipFill>
        <p:spPr>
          <a:xfrm>
            <a:off x="179511" y="764704"/>
            <a:ext cx="6522033" cy="4248472"/>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4" name="Shape 894"/>
        <p:cNvGrpSpPr/>
        <p:nvPr/>
      </p:nvGrpSpPr>
      <p:grpSpPr>
        <a:xfrm>
          <a:off x="0" y="0"/>
          <a:ext cx="0" cy="0"/>
          <a:chOff x="0" y="0"/>
          <a:chExt cx="0" cy="0"/>
        </a:xfrm>
      </p:grpSpPr>
      <p:sp>
        <p:nvSpPr>
          <p:cNvPr id="895" name="Shape 895"/>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896" name="Shape 896"/>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897" name="Shape 897"/>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898" name="Shape 898"/>
          <p:cNvPicPr preferRelativeResize="0"/>
          <p:nvPr/>
        </p:nvPicPr>
        <p:blipFill rotWithShape="1">
          <a:blip r:embed="rId3">
            <a:alphaModFix/>
          </a:blip>
          <a:srcRect b="0" l="0" r="0" t="0"/>
          <a:stretch/>
        </p:blipFill>
        <p:spPr>
          <a:xfrm>
            <a:off x="159167" y="620687"/>
            <a:ext cx="8281399" cy="49685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2" name="Shape 902"/>
        <p:cNvGrpSpPr/>
        <p:nvPr/>
      </p:nvGrpSpPr>
      <p:grpSpPr>
        <a:xfrm>
          <a:off x="0" y="0"/>
          <a:ext cx="0" cy="0"/>
          <a:chOff x="0" y="0"/>
          <a:chExt cx="0" cy="0"/>
        </a:xfrm>
      </p:grpSpPr>
      <p:sp>
        <p:nvSpPr>
          <p:cNvPr id="903" name="Shape 903"/>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904" name="Shape 904"/>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905" name="Shape 905"/>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906" name="Shape 906"/>
          <p:cNvPicPr preferRelativeResize="0"/>
          <p:nvPr/>
        </p:nvPicPr>
        <p:blipFill rotWithShape="1">
          <a:blip r:embed="rId3">
            <a:alphaModFix/>
          </a:blip>
          <a:srcRect b="0" l="0" r="0" t="0"/>
          <a:stretch/>
        </p:blipFill>
        <p:spPr>
          <a:xfrm>
            <a:off x="179511" y="188672"/>
            <a:ext cx="3600000" cy="1817400"/>
          </a:xfrm>
          <a:prstGeom prst="rect">
            <a:avLst/>
          </a:prstGeom>
          <a:noFill/>
          <a:ln>
            <a:noFill/>
          </a:ln>
        </p:spPr>
      </p:pic>
      <p:pic>
        <p:nvPicPr>
          <p:cNvPr id="907" name="Shape 907"/>
          <p:cNvPicPr preferRelativeResize="0"/>
          <p:nvPr/>
        </p:nvPicPr>
        <p:blipFill rotWithShape="1">
          <a:blip r:embed="rId4">
            <a:alphaModFix/>
          </a:blip>
          <a:srcRect b="0" l="0" r="0" t="0"/>
          <a:stretch/>
        </p:blipFill>
        <p:spPr>
          <a:xfrm>
            <a:off x="107528" y="2348880"/>
            <a:ext cx="5247273" cy="3384375"/>
          </a:xfrm>
          <a:prstGeom prst="rect">
            <a:avLst/>
          </a:prstGeom>
          <a:noFill/>
          <a:ln>
            <a:noFill/>
          </a:ln>
        </p:spPr>
      </p:pic>
      <p:pic>
        <p:nvPicPr>
          <p:cNvPr id="908" name="Shape 908"/>
          <p:cNvPicPr preferRelativeResize="0"/>
          <p:nvPr/>
        </p:nvPicPr>
        <p:blipFill rotWithShape="1">
          <a:blip r:embed="rId5">
            <a:alphaModFix/>
          </a:blip>
          <a:srcRect b="0" l="0" r="0" t="0"/>
          <a:stretch/>
        </p:blipFill>
        <p:spPr>
          <a:xfrm>
            <a:off x="2555775" y="3501007"/>
            <a:ext cx="5177562" cy="216024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2" name="Shape 912"/>
        <p:cNvGrpSpPr/>
        <p:nvPr/>
      </p:nvGrpSpPr>
      <p:grpSpPr>
        <a:xfrm>
          <a:off x="0" y="0"/>
          <a:ext cx="0" cy="0"/>
          <a:chOff x="0" y="0"/>
          <a:chExt cx="0" cy="0"/>
        </a:xfrm>
      </p:grpSpPr>
      <p:sp>
        <p:nvSpPr>
          <p:cNvPr id="913" name="Shape 913"/>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t/>
            </a:r>
            <a:endParaRPr b="0" i="0" sz="4400" u="none" cap="none" strike="noStrike">
              <a:solidFill>
                <a:schemeClr val="dk2"/>
              </a:solidFill>
              <a:latin typeface="Questrial"/>
              <a:ea typeface="Questrial"/>
              <a:cs typeface="Questrial"/>
              <a:sym typeface="Questrial"/>
            </a:endParaRPr>
          </a:p>
        </p:txBody>
      </p:sp>
      <p:sp>
        <p:nvSpPr>
          <p:cNvPr id="914" name="Shape 914"/>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buClr>
                <a:schemeClr val="accent1"/>
              </a:buClr>
              <a:buSzPct val="90000"/>
              <a:buFont typeface="Noto Sans Symbols"/>
              <a:buNone/>
            </a:pPr>
            <a:r>
              <a:t/>
            </a:r>
            <a:endParaRPr b="0" i="0" sz="3200" u="none" cap="none" strike="noStrike">
              <a:solidFill>
                <a:schemeClr val="dk1"/>
              </a:solidFill>
              <a:latin typeface="Questrial"/>
              <a:ea typeface="Questrial"/>
              <a:cs typeface="Questrial"/>
              <a:sym typeface="Questrial"/>
            </a:endParaRPr>
          </a:p>
        </p:txBody>
      </p:sp>
      <p:sp>
        <p:nvSpPr>
          <p:cNvPr id="915" name="Shape 915"/>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916" name="Shape 916"/>
          <p:cNvPicPr preferRelativeResize="0"/>
          <p:nvPr/>
        </p:nvPicPr>
        <p:blipFill rotWithShape="1">
          <a:blip r:embed="rId3">
            <a:alphaModFix/>
          </a:blip>
          <a:srcRect b="0" l="0" r="0" t="0"/>
          <a:stretch/>
        </p:blipFill>
        <p:spPr>
          <a:xfrm>
            <a:off x="11" y="0"/>
            <a:ext cx="5722643" cy="3501008"/>
          </a:xfrm>
          <a:prstGeom prst="rect">
            <a:avLst/>
          </a:prstGeom>
          <a:noFill/>
          <a:ln>
            <a:noFill/>
          </a:ln>
        </p:spPr>
      </p:pic>
      <p:pic>
        <p:nvPicPr>
          <p:cNvPr id="917" name="Shape 917"/>
          <p:cNvPicPr preferRelativeResize="0"/>
          <p:nvPr/>
        </p:nvPicPr>
        <p:blipFill rotWithShape="1">
          <a:blip r:embed="rId4">
            <a:alphaModFix/>
          </a:blip>
          <a:srcRect b="0" l="0" r="0" t="0"/>
          <a:stretch/>
        </p:blipFill>
        <p:spPr>
          <a:xfrm>
            <a:off x="35495" y="3785714"/>
            <a:ext cx="4176464" cy="2958688"/>
          </a:xfrm>
          <a:prstGeom prst="rect">
            <a:avLst/>
          </a:prstGeom>
          <a:noFill/>
          <a:ln>
            <a:noFill/>
          </a:ln>
        </p:spPr>
      </p:pic>
      <p:sp>
        <p:nvSpPr>
          <p:cNvPr id="918" name="Shape 918"/>
          <p:cNvSpPr txBox="1"/>
          <p:nvPr/>
        </p:nvSpPr>
        <p:spPr>
          <a:xfrm>
            <a:off x="2699791" y="2924943"/>
            <a:ext cx="230425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800">
                <a:solidFill>
                  <a:schemeClr val="dk1"/>
                </a:solidFill>
                <a:latin typeface="Questrial"/>
                <a:ea typeface="Questrial"/>
                <a:cs typeface="Questrial"/>
                <a:sym typeface="Questrial"/>
              </a:rPr>
              <a:t>Convolutional network</a:t>
            </a:r>
          </a:p>
        </p:txBody>
      </p:sp>
      <p:pic>
        <p:nvPicPr>
          <p:cNvPr id="919" name="Shape 919"/>
          <p:cNvPicPr preferRelativeResize="0"/>
          <p:nvPr/>
        </p:nvPicPr>
        <p:blipFill rotWithShape="1">
          <a:blip r:embed="rId5">
            <a:alphaModFix/>
          </a:blip>
          <a:srcRect b="0" l="0" r="0" t="0"/>
          <a:stretch/>
        </p:blipFill>
        <p:spPr>
          <a:xfrm>
            <a:off x="5734328" y="4651471"/>
            <a:ext cx="2902097" cy="173151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3" name="Shape 923"/>
        <p:cNvGrpSpPr/>
        <p:nvPr/>
      </p:nvGrpSpPr>
      <p:grpSpPr>
        <a:xfrm>
          <a:off x="0" y="0"/>
          <a:ext cx="0" cy="0"/>
          <a:chOff x="0" y="0"/>
          <a:chExt cx="0" cy="0"/>
        </a:xfrm>
      </p:grpSpPr>
      <p:sp>
        <p:nvSpPr>
          <p:cNvPr id="924" name="Shape 924"/>
          <p:cNvSpPr txBox="1"/>
          <p:nvPr>
            <p:ph type="title"/>
          </p:nvPr>
        </p:nvSpPr>
        <p:spPr>
          <a:xfrm>
            <a:off x="1812725" y="1151929"/>
            <a:ext cx="5518499" cy="2321599"/>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4400" u="none" cap="none" strike="noStrike">
                <a:solidFill>
                  <a:srgbClr val="000000"/>
                </a:solidFill>
                <a:latin typeface="Gill Sans"/>
                <a:ea typeface="Gill Sans"/>
                <a:cs typeface="Gill Sans"/>
                <a:sym typeface="Gill Sans"/>
              </a:rPr>
              <a:t>Lab 9-1 </a:t>
            </a:r>
          </a:p>
          <a:p>
            <a:pPr indent="0" lvl="0" marL="0" marR="0" rtl="0" algn="ctr">
              <a:lnSpc>
                <a:spcPct val="100000"/>
              </a:lnSpc>
              <a:spcBef>
                <a:spcPts val="0"/>
              </a:spcBef>
              <a:spcAft>
                <a:spcPts val="0"/>
              </a:spcAft>
              <a:buClr>
                <a:srgbClr val="000000"/>
              </a:buClr>
              <a:buSzPct val="25000"/>
              <a:buFont typeface="Gill Sans"/>
              <a:buNone/>
            </a:pPr>
            <a:r>
              <a:rPr b="0" i="0" lang="ko-KR" sz="2700" u="none" cap="none" strike="noStrike">
                <a:solidFill>
                  <a:srgbClr val="000000"/>
                </a:solidFill>
                <a:latin typeface="Gill Sans"/>
                <a:ea typeface="Gill Sans"/>
                <a:cs typeface="Gill Sans"/>
                <a:sym typeface="Gill Sans"/>
              </a:rPr>
              <a:t>NN for XOR</a:t>
            </a:r>
          </a:p>
        </p:txBody>
      </p:sp>
      <p:sp>
        <p:nvSpPr>
          <p:cNvPr id="925" name="Shape 925"/>
          <p:cNvSpPr txBox="1"/>
          <p:nvPr/>
        </p:nvSpPr>
        <p:spPr>
          <a:xfrm>
            <a:off x="1279125" y="4277375"/>
            <a:ext cx="6585900" cy="794800"/>
          </a:xfrm>
          <a:prstGeom prst="rect">
            <a:avLst/>
          </a:prstGeom>
          <a:noFill/>
          <a:ln>
            <a:noFill/>
          </a:ln>
        </p:spPr>
        <p:txBody>
          <a:bodyPr anchorCtr="0" anchor="t" bIns="26775" lIns="26775" rIns="26775" tIns="26775">
            <a:noAutofit/>
          </a:bodyPr>
          <a:lstStyle/>
          <a:p>
            <a:pPr indent="0" lvl="0" marL="0" marR="0" rtl="0" algn="ctr">
              <a:spcBef>
                <a:spcPts val="0"/>
              </a:spcBef>
              <a:buSzPct val="25000"/>
              <a:buNone/>
            </a:pPr>
            <a:r>
              <a:rPr lang="ko-KR" sz="1900">
                <a:solidFill>
                  <a:srgbClr val="000000"/>
                </a:solidFill>
                <a:latin typeface="Gill Sans"/>
                <a:ea typeface="Gill Sans"/>
                <a:cs typeface="Gill Sans"/>
                <a:sym typeface="Gill Sans"/>
              </a:rPr>
              <a:t>Sung Kim &lt;</a:t>
            </a:r>
            <a:r>
              <a:rPr lang="ko-KR" sz="1900" u="sng">
                <a:solidFill>
                  <a:schemeClr val="hlink"/>
                </a:solidFill>
                <a:latin typeface="Gill Sans"/>
                <a:ea typeface="Gill Sans"/>
                <a:cs typeface="Gill Sans"/>
                <a:sym typeface="Gill Sans"/>
                <a:hlinkClick r:id="rId3"/>
              </a:rPr>
              <a:t>hunkim+ml@gmail.com</a:t>
            </a:r>
            <a:r>
              <a:rPr lang="ko-KR" sz="1900">
                <a:solidFill>
                  <a:srgbClr val="000000"/>
                </a:solidFill>
                <a:latin typeface="Gill Sans"/>
                <a:ea typeface="Gill Sans"/>
                <a:cs typeface="Gill Sans"/>
                <a:sym typeface="Gill Sans"/>
              </a:rPr>
              <a:t>&gt;</a:t>
            </a:r>
          </a:p>
          <a:p>
            <a:pPr indent="0" lvl="0" marL="0" marR="0" rtl="0" algn="ctr">
              <a:spcBef>
                <a:spcPts val="0"/>
              </a:spcBef>
              <a:buSzPct val="25000"/>
              <a:buNone/>
            </a:pPr>
            <a:r>
              <a:rPr lang="ko-KR" sz="1900">
                <a:solidFill>
                  <a:srgbClr val="000000"/>
                </a:solidFill>
                <a:latin typeface="Gill Sans"/>
                <a:ea typeface="Gill Sans"/>
                <a:cs typeface="Gill Sans"/>
                <a:sym typeface="Gill Sans"/>
              </a:rPr>
              <a:t>Code: </a:t>
            </a:r>
            <a:r>
              <a:rPr lang="ko-KR" sz="1900" u="sng">
                <a:solidFill>
                  <a:schemeClr val="hlink"/>
                </a:solidFill>
                <a:latin typeface="Gill Sans"/>
                <a:ea typeface="Gill Sans"/>
                <a:cs typeface="Gill Sans"/>
                <a:sym typeface="Gill Sans"/>
                <a:hlinkClick r:id="rId4"/>
              </a:rPr>
              <a:t>https://github.com/hunkim/DeepLearningZeroToAll/</a:t>
            </a:r>
          </a:p>
          <a:p>
            <a:pPr indent="0" lvl="0" marL="0" marR="0" rtl="0" algn="ctr">
              <a:spcBef>
                <a:spcPts val="0"/>
              </a:spcBef>
              <a:buNone/>
            </a:pPr>
            <a:r>
              <a:t/>
            </a:r>
            <a:endParaRPr sz="1900">
              <a:solidFill>
                <a:srgbClr val="000000"/>
              </a:solidFill>
              <a:latin typeface="Gill Sans"/>
              <a:ea typeface="Gill Sans"/>
              <a:cs typeface="Gill Sans"/>
              <a:sym typeface="Gill Sans"/>
            </a:endParaRPr>
          </a:p>
          <a:p>
            <a:pPr indent="0" lvl="0" marL="0" marR="0" rtl="0" algn="ctr">
              <a:spcBef>
                <a:spcPts val="0"/>
              </a:spcBef>
              <a:buNone/>
            </a:pPr>
            <a:r>
              <a:t/>
            </a:r>
            <a:endParaRPr sz="1900">
              <a:solidFill>
                <a:srgbClr val="000000"/>
              </a:solidFill>
              <a:latin typeface="Gill Sans"/>
              <a:ea typeface="Gill Sans"/>
              <a:cs typeface="Gill Sans"/>
              <a:sym typeface="Gill Sans"/>
            </a:endParaRPr>
          </a:p>
        </p:txBody>
      </p:sp>
      <p:grpSp>
        <p:nvGrpSpPr>
          <p:cNvPr id="926" name="Shape 926"/>
          <p:cNvGrpSpPr/>
          <p:nvPr/>
        </p:nvGrpSpPr>
        <p:grpSpPr>
          <a:xfrm>
            <a:off x="7223" y="117320"/>
            <a:ext cx="2543801" cy="2119360"/>
            <a:chOff x="-928337" y="234600"/>
            <a:chExt cx="6783473" cy="4238724"/>
          </a:xfrm>
        </p:grpSpPr>
        <p:pic>
          <p:nvPicPr>
            <p:cNvPr id="927" name="Shape 927"/>
            <p:cNvPicPr preferRelativeResize="0"/>
            <p:nvPr/>
          </p:nvPicPr>
          <p:blipFill rotWithShape="1">
            <a:blip r:embed="rId5">
              <a:alphaModFix/>
            </a:blip>
            <a:srcRect b="0" l="0" r="0" t="0"/>
            <a:stretch/>
          </p:blipFill>
          <p:spPr>
            <a:xfrm>
              <a:off x="-928337" y="656924"/>
              <a:ext cx="6783473" cy="3816400"/>
            </a:xfrm>
            <a:prstGeom prst="rect">
              <a:avLst/>
            </a:prstGeom>
            <a:noFill/>
            <a:ln>
              <a:noFill/>
            </a:ln>
          </p:spPr>
        </p:pic>
        <p:sp>
          <p:nvSpPr>
            <p:cNvPr id="928" name="Shape 928"/>
            <p:cNvSpPr txBox="1"/>
            <p:nvPr/>
          </p:nvSpPr>
          <p:spPr>
            <a:xfrm>
              <a:off x="672550" y="234600"/>
              <a:ext cx="3581699" cy="1051200"/>
            </a:xfrm>
            <a:prstGeom prst="rect">
              <a:avLst/>
            </a:prstGeom>
            <a:noFill/>
            <a:ln>
              <a:noFill/>
            </a:ln>
          </p:spPr>
          <p:txBody>
            <a:bodyPr anchorCtr="0" anchor="t" bIns="34275" lIns="34275" rIns="34275" tIns="34275">
              <a:noAutofit/>
            </a:bodyPr>
            <a:lstStyle/>
            <a:p>
              <a:pPr indent="0" lvl="0" marL="0" marR="0" rtl="0" algn="l">
                <a:spcBef>
                  <a:spcPts val="0"/>
                </a:spcBef>
                <a:buSzPct val="25000"/>
                <a:buNone/>
              </a:pPr>
              <a:r>
                <a:rPr lang="ko-KR" sz="1800">
                  <a:solidFill>
                    <a:srgbClr val="000000"/>
                  </a:solidFill>
                  <a:latin typeface="Arial"/>
                  <a:ea typeface="Arial"/>
                  <a:cs typeface="Arial"/>
                  <a:sym typeface="Arial"/>
                </a:rPr>
                <a:t>With TF 1.0!</a:t>
              </a:r>
            </a:p>
          </p:txBody>
        </p:sp>
      </p:grpSp>
      <p:pic>
        <p:nvPicPr>
          <p:cNvPr id="929" name="Shape 929"/>
          <p:cNvPicPr preferRelativeResize="0"/>
          <p:nvPr/>
        </p:nvPicPr>
        <p:blipFill rotWithShape="1">
          <a:blip r:embed="rId6">
            <a:alphaModFix/>
          </a:blip>
          <a:srcRect b="0" l="0" r="0" t="0"/>
          <a:stretch/>
        </p:blipFill>
        <p:spPr>
          <a:xfrm>
            <a:off x="7546339" y="5682535"/>
            <a:ext cx="1428749" cy="103346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3" name="Shape 933"/>
        <p:cNvGrpSpPr/>
        <p:nvPr/>
      </p:nvGrpSpPr>
      <p:grpSpPr>
        <a:xfrm>
          <a:off x="0" y="0"/>
          <a:ext cx="0" cy="0"/>
          <a:chOff x="0" y="0"/>
          <a:chExt cx="0" cy="0"/>
        </a:xfrm>
      </p:grpSpPr>
      <p:sp>
        <p:nvSpPr>
          <p:cNvPr id="934" name="Shape 934"/>
          <p:cNvSpPr txBox="1"/>
          <p:nvPr>
            <p:ph type="title"/>
          </p:nvPr>
        </p:nvSpPr>
        <p:spPr>
          <a:xfrm>
            <a:off x="225375" y="178600"/>
            <a:ext cx="8813100" cy="17144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000" u="sng" cap="none" strike="noStrike">
                <a:solidFill>
                  <a:schemeClr val="hlink"/>
                </a:solidFill>
                <a:latin typeface="Gill Sans"/>
                <a:ea typeface="Gill Sans"/>
                <a:cs typeface="Gill Sans"/>
                <a:sym typeface="Gill Sans"/>
                <a:hlinkClick r:id="rId3"/>
              </a:rPr>
              <a:t>https://github.com/hunkim/DeepLearningZeroToAll/</a:t>
            </a:r>
            <a:r>
              <a:rPr b="0" i="0" lang="ko-KR" sz="3000" u="none" cap="none" strike="noStrike">
                <a:solidFill>
                  <a:srgbClr val="000000"/>
                </a:solidFill>
                <a:latin typeface="Gill Sans"/>
                <a:ea typeface="Gill Sans"/>
                <a:cs typeface="Gill Sans"/>
                <a:sym typeface="Gill Sans"/>
              </a:rPr>
              <a:t> </a:t>
            </a:r>
          </a:p>
        </p:txBody>
      </p:sp>
      <p:pic>
        <p:nvPicPr>
          <p:cNvPr id="935" name="Shape 935"/>
          <p:cNvPicPr preferRelativeResize="0"/>
          <p:nvPr/>
        </p:nvPicPr>
        <p:blipFill rotWithShape="1">
          <a:blip r:embed="rId4">
            <a:alphaModFix/>
          </a:blip>
          <a:srcRect b="0" l="0" r="0" t="0"/>
          <a:stretch/>
        </p:blipFill>
        <p:spPr>
          <a:xfrm>
            <a:off x="152400" y="2807402"/>
            <a:ext cx="8763316" cy="847131"/>
          </a:xfrm>
          <a:prstGeom prst="rect">
            <a:avLst/>
          </a:prstGeom>
          <a:noFill/>
          <a:ln>
            <a:noFill/>
          </a:ln>
        </p:spPr>
      </p:pic>
      <p:pic>
        <p:nvPicPr>
          <p:cNvPr id="936" name="Shape 936"/>
          <p:cNvPicPr preferRelativeResize="0"/>
          <p:nvPr/>
        </p:nvPicPr>
        <p:blipFill rotWithShape="1">
          <a:blip r:embed="rId5">
            <a:alphaModFix/>
          </a:blip>
          <a:srcRect b="0" l="0" r="0" t="0"/>
          <a:stretch/>
        </p:blipFill>
        <p:spPr>
          <a:xfrm>
            <a:off x="152400" y="3661867"/>
            <a:ext cx="8763324" cy="839860"/>
          </a:xfrm>
          <a:prstGeom prst="rect">
            <a:avLst/>
          </a:prstGeom>
          <a:noFill/>
          <a:ln>
            <a:noFill/>
          </a:ln>
        </p:spPr>
      </p:pic>
      <p:pic>
        <p:nvPicPr>
          <p:cNvPr id="937" name="Shape 937"/>
          <p:cNvPicPr preferRelativeResize="0"/>
          <p:nvPr/>
        </p:nvPicPr>
        <p:blipFill rotWithShape="1">
          <a:blip r:embed="rId6">
            <a:alphaModFix/>
          </a:blip>
          <a:srcRect b="0" l="0" r="0" t="0"/>
          <a:stretch/>
        </p:blipFill>
        <p:spPr>
          <a:xfrm>
            <a:off x="152411" y="4610592"/>
            <a:ext cx="8839201" cy="905443"/>
          </a:xfrm>
          <a:prstGeom prst="rect">
            <a:avLst/>
          </a:prstGeom>
          <a:noFill/>
          <a:ln>
            <a:noFill/>
          </a:ln>
        </p:spPr>
      </p:pic>
      <p:pic>
        <p:nvPicPr>
          <p:cNvPr id="938" name="Shape 938"/>
          <p:cNvPicPr preferRelativeResize="0"/>
          <p:nvPr/>
        </p:nvPicPr>
        <p:blipFill rotWithShape="1">
          <a:blip r:embed="rId7">
            <a:alphaModFix/>
          </a:blip>
          <a:srcRect b="0" l="0" r="0" t="0"/>
          <a:stretch/>
        </p:blipFill>
        <p:spPr>
          <a:xfrm>
            <a:off x="152431" y="5617635"/>
            <a:ext cx="8813100" cy="832965"/>
          </a:xfrm>
          <a:prstGeom prst="rect">
            <a:avLst/>
          </a:prstGeom>
          <a:noFill/>
          <a:ln>
            <a:noFill/>
          </a:ln>
        </p:spPr>
      </p:pic>
      <p:pic>
        <p:nvPicPr>
          <p:cNvPr id="939" name="Shape 939"/>
          <p:cNvPicPr preferRelativeResize="0"/>
          <p:nvPr/>
        </p:nvPicPr>
        <p:blipFill rotWithShape="1">
          <a:blip r:embed="rId8">
            <a:alphaModFix/>
          </a:blip>
          <a:srcRect b="0" l="0" r="0" t="0"/>
          <a:stretch/>
        </p:blipFill>
        <p:spPr>
          <a:xfrm>
            <a:off x="152431" y="1909566"/>
            <a:ext cx="8763324" cy="811408"/>
          </a:xfrm>
          <a:prstGeom prst="rect">
            <a:avLst/>
          </a:prstGeom>
          <a:noFill/>
          <a:ln>
            <a:noFill/>
          </a:ln>
        </p:spPr>
      </p:pic>
      <p:pic>
        <p:nvPicPr>
          <p:cNvPr id="940" name="Shape 940"/>
          <p:cNvPicPr preferRelativeResize="0"/>
          <p:nvPr/>
        </p:nvPicPr>
        <p:blipFill rotWithShape="1">
          <a:blip r:embed="rId9">
            <a:alphaModFix/>
          </a:blip>
          <a:srcRect b="0" l="0" r="0" t="0"/>
          <a:stretch/>
        </p:blipFill>
        <p:spPr>
          <a:xfrm>
            <a:off x="228622" y="1909565"/>
            <a:ext cx="4314185" cy="8113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4" name="Shape 944"/>
        <p:cNvGrpSpPr/>
        <p:nvPr/>
      </p:nvGrpSpPr>
      <p:grpSpPr>
        <a:xfrm>
          <a:off x="0" y="0"/>
          <a:ext cx="0" cy="0"/>
          <a:chOff x="0" y="0"/>
          <a:chExt cx="0" cy="0"/>
        </a:xfrm>
      </p:grpSpPr>
      <p:sp>
        <p:nvSpPr>
          <p:cNvPr id="945" name="Shape 945"/>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XOR data set</a:t>
            </a:r>
          </a:p>
        </p:txBody>
      </p:sp>
      <p:sp>
        <p:nvSpPr>
          <p:cNvPr id="946" name="Shape 946"/>
          <p:cNvSpPr txBox="1"/>
          <p:nvPr/>
        </p:nvSpPr>
        <p:spPr>
          <a:xfrm>
            <a:off x="162325" y="4436432"/>
            <a:ext cx="8981700" cy="13800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800">
                <a:solidFill>
                  <a:srgbClr val="000000"/>
                </a:solidFill>
                <a:highlight>
                  <a:srgbClr val="FFFFFF"/>
                </a:highlight>
                <a:latin typeface="Consolas"/>
                <a:ea typeface="Consolas"/>
                <a:cs typeface="Consolas"/>
                <a:sym typeface="Consolas"/>
              </a:rPr>
              <a:t>x_data = np.array([[</a:t>
            </a:r>
            <a:r>
              <a:rPr lang="ko-KR" sz="1800">
                <a:solidFill>
                  <a:srgbClr val="0000FF"/>
                </a:solidFill>
                <a:highlight>
                  <a:srgbClr val="FFFFFF"/>
                </a:highlight>
                <a:latin typeface="Consolas"/>
                <a:ea typeface="Consolas"/>
                <a:cs typeface="Consolas"/>
                <a:sym typeface="Consolas"/>
              </a:rPr>
              <a:t>0</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0</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0</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1</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1</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0</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1</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1</a:t>
            </a:r>
            <a:r>
              <a:rPr lang="ko-KR" sz="1800">
                <a:solidFill>
                  <a:srgbClr val="000000"/>
                </a:solidFill>
                <a:highlight>
                  <a:srgbClr val="FFFFFF"/>
                </a:highlight>
                <a:latin typeface="Consolas"/>
                <a:ea typeface="Consolas"/>
                <a:cs typeface="Consolas"/>
                <a:sym typeface="Consolas"/>
              </a:rPr>
              <a:t>]], </a:t>
            </a:r>
            <a:r>
              <a:rPr lang="ko-KR" sz="1800">
                <a:solidFill>
                  <a:srgbClr val="660099"/>
                </a:solidFill>
                <a:highlight>
                  <a:srgbClr val="FFFFFF"/>
                </a:highlight>
                <a:latin typeface="Consolas"/>
                <a:ea typeface="Consolas"/>
                <a:cs typeface="Consolas"/>
                <a:sym typeface="Consolas"/>
              </a:rPr>
              <a:t>dtype</a:t>
            </a:r>
            <a:r>
              <a:rPr lang="ko-KR" sz="1800">
                <a:solidFill>
                  <a:srgbClr val="000000"/>
                </a:solidFill>
                <a:highlight>
                  <a:srgbClr val="FFFFFF"/>
                </a:highlight>
                <a:latin typeface="Consolas"/>
                <a:ea typeface="Consolas"/>
                <a:cs typeface="Consolas"/>
                <a:sym typeface="Consolas"/>
              </a:rPr>
              <a:t>=np.float32)</a:t>
            </a:r>
          </a:p>
          <a:p>
            <a:pPr indent="0" lvl="0" marL="0" marR="0" rtl="0" algn="l">
              <a:spcBef>
                <a:spcPts val="0"/>
              </a:spcBef>
              <a:buSzPct val="25000"/>
              <a:buNone/>
            </a:pPr>
            <a:r>
              <a:rPr lang="ko-KR" sz="1800">
                <a:solidFill>
                  <a:srgbClr val="000000"/>
                </a:solidFill>
                <a:highlight>
                  <a:srgbClr val="FFFFFF"/>
                </a:highlight>
                <a:latin typeface="Consolas"/>
                <a:ea typeface="Consolas"/>
                <a:cs typeface="Consolas"/>
                <a:sym typeface="Consolas"/>
              </a:rPr>
              <a:t>y_data = np.array([[</a:t>
            </a:r>
            <a:r>
              <a:rPr lang="ko-KR" sz="1800">
                <a:solidFill>
                  <a:srgbClr val="0000FF"/>
                </a:solidFill>
                <a:highlight>
                  <a:srgbClr val="FFFFFF"/>
                </a:highlight>
                <a:latin typeface="Consolas"/>
                <a:ea typeface="Consolas"/>
                <a:cs typeface="Consolas"/>
                <a:sym typeface="Consolas"/>
              </a:rPr>
              <a:t>0</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1</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1</a:t>
            </a:r>
            <a:r>
              <a:rPr lang="ko-KR" sz="1800">
                <a:solidFill>
                  <a:srgbClr val="000000"/>
                </a:solidFill>
                <a:highlight>
                  <a:srgbClr val="FFFFFF"/>
                </a:highlight>
                <a:latin typeface="Consolas"/>
                <a:ea typeface="Consolas"/>
                <a:cs typeface="Consolas"/>
                <a:sym typeface="Consolas"/>
              </a:rPr>
              <a:t>],    [</a:t>
            </a:r>
            <a:r>
              <a:rPr lang="ko-KR" sz="1800">
                <a:solidFill>
                  <a:srgbClr val="0000FF"/>
                </a:solidFill>
                <a:highlight>
                  <a:srgbClr val="FFFFFF"/>
                </a:highlight>
                <a:latin typeface="Consolas"/>
                <a:ea typeface="Consolas"/>
                <a:cs typeface="Consolas"/>
                <a:sym typeface="Consolas"/>
              </a:rPr>
              <a:t>0</a:t>
            </a:r>
            <a:r>
              <a:rPr lang="ko-KR" sz="1800">
                <a:solidFill>
                  <a:srgbClr val="000000"/>
                </a:solidFill>
                <a:highlight>
                  <a:srgbClr val="FFFFFF"/>
                </a:highlight>
                <a:latin typeface="Consolas"/>
                <a:ea typeface="Consolas"/>
                <a:cs typeface="Consolas"/>
                <a:sym typeface="Consolas"/>
              </a:rPr>
              <a:t>]], </a:t>
            </a:r>
            <a:r>
              <a:rPr lang="ko-KR" sz="1800">
                <a:solidFill>
                  <a:srgbClr val="660099"/>
                </a:solidFill>
                <a:highlight>
                  <a:srgbClr val="FFFFFF"/>
                </a:highlight>
                <a:latin typeface="Consolas"/>
                <a:ea typeface="Consolas"/>
                <a:cs typeface="Consolas"/>
                <a:sym typeface="Consolas"/>
              </a:rPr>
              <a:t>dtype</a:t>
            </a:r>
            <a:r>
              <a:rPr lang="ko-KR" sz="1800">
                <a:solidFill>
                  <a:srgbClr val="000000"/>
                </a:solidFill>
                <a:highlight>
                  <a:srgbClr val="FFFFFF"/>
                </a:highlight>
                <a:latin typeface="Consolas"/>
                <a:ea typeface="Consolas"/>
                <a:cs typeface="Consolas"/>
                <a:sym typeface="Consolas"/>
              </a:rPr>
              <a:t>=np.float32)</a:t>
            </a:r>
          </a:p>
        </p:txBody>
      </p:sp>
      <p:pic>
        <p:nvPicPr>
          <p:cNvPr id="947" name="Shape 947"/>
          <p:cNvPicPr preferRelativeResize="0"/>
          <p:nvPr/>
        </p:nvPicPr>
        <p:blipFill rotWithShape="1">
          <a:blip r:embed="rId3">
            <a:alphaModFix/>
          </a:blip>
          <a:srcRect b="0" l="0" r="0" t="0"/>
          <a:stretch/>
        </p:blipFill>
        <p:spPr>
          <a:xfrm>
            <a:off x="1757375" y="1883750"/>
            <a:ext cx="5629275" cy="2349499"/>
          </a:xfrm>
          <a:prstGeom prst="rect">
            <a:avLst/>
          </a:prstGeom>
          <a:noFill/>
          <a:ln>
            <a:noFill/>
          </a:ln>
        </p:spPr>
      </p:pic>
      <p:sp>
        <p:nvSpPr>
          <p:cNvPr id="948" name="Shape 948"/>
          <p:cNvSpPr txBox="1"/>
          <p:nvPr/>
        </p:nvSpPr>
        <p:spPr>
          <a:xfrm>
            <a:off x="4104200" y="6019600"/>
            <a:ext cx="5092800" cy="11611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400">
                <a:solidFill>
                  <a:srgbClr val="000000"/>
                </a:solidFill>
                <a:latin typeface="Arial"/>
                <a:ea typeface="Arial"/>
                <a:cs typeface="Arial"/>
                <a:sym typeface="Arial"/>
              </a:rPr>
              <a:t>http://templ25.mandaringardencity.com/xor-gate-truth-table-2/</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2" name="Shape 952"/>
        <p:cNvGrpSpPr/>
        <p:nvPr/>
      </p:nvGrpSpPr>
      <p:grpSpPr>
        <a:xfrm>
          <a:off x="0" y="0"/>
          <a:ext cx="0" cy="0"/>
          <a:chOff x="0" y="0"/>
          <a:chExt cx="0" cy="0"/>
        </a:xfrm>
      </p:grpSpPr>
      <p:sp>
        <p:nvSpPr>
          <p:cNvPr id="953" name="Shape 953"/>
          <p:cNvSpPr txBox="1"/>
          <p:nvPr/>
        </p:nvSpPr>
        <p:spPr>
          <a:xfrm>
            <a:off x="21" y="0"/>
            <a:ext cx="6482698" cy="68580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x_data = np.array([[</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=np.float32)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y_data = np.array([[</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=np.float32)</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X = tf.placeholder(tf.float32)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Y = tf.placeholder(tf.float32)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W = tf.Variable(tf.random_normal([</a:t>
            </a:r>
            <a:r>
              <a:rPr lang="ko-KR" sz="1000">
                <a:solidFill>
                  <a:srgbClr val="0000FF"/>
                </a:solidFill>
                <a:highlight>
                  <a:srgbClr val="FFFFFF"/>
                </a:highlight>
                <a:latin typeface="Consolas"/>
                <a:ea typeface="Consolas"/>
                <a:cs typeface="Consolas"/>
                <a:sym typeface="Consolas"/>
              </a:rPr>
              <a:t>2</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name</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'weight'</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b = tf.Variable(tf.random_normal([</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name</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'bias'</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Hypothesis using sigmoid: tf.div(1., 1. + tf.exp(tf.matmul(X, W)))</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hypothesis = tf.sigmoid(tf.matmul(X, W) + b)</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cost/loss function</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cost = -tf.reduce_mean(Y * tf.log(hypothesis) + (</a:t>
            </a:r>
            <a:r>
              <a:rPr lang="ko-KR" sz="1000">
                <a:solidFill>
                  <a:srgbClr val="0000FF"/>
                </a:solidFill>
                <a:highlight>
                  <a:srgbClr val="FFFFFF"/>
                </a:highlight>
                <a:latin typeface="Consolas"/>
                <a:ea typeface="Consolas"/>
                <a:cs typeface="Consolas"/>
                <a:sym typeface="Consolas"/>
              </a:rPr>
              <a:t>1 </a:t>
            </a:r>
            <a:r>
              <a:rPr lang="ko-KR" sz="1000">
                <a:solidFill>
                  <a:srgbClr val="000000"/>
                </a:solidFill>
                <a:highlight>
                  <a:srgbClr val="FFFFFF"/>
                </a:highlight>
                <a:latin typeface="Consolas"/>
                <a:ea typeface="Consolas"/>
                <a:cs typeface="Consolas"/>
                <a:sym typeface="Consolas"/>
              </a:rPr>
              <a:t>- Y) * tf.log(</a:t>
            </a:r>
            <a:r>
              <a:rPr lang="ko-KR" sz="1000">
                <a:solidFill>
                  <a:srgbClr val="0000FF"/>
                </a:solidFill>
                <a:highlight>
                  <a:srgbClr val="FFFFFF"/>
                </a:highlight>
                <a:latin typeface="Consolas"/>
                <a:ea typeface="Consolas"/>
                <a:cs typeface="Consolas"/>
                <a:sym typeface="Consolas"/>
              </a:rPr>
              <a:t>1 </a:t>
            </a:r>
            <a:r>
              <a:rPr lang="ko-KR" sz="1000">
                <a:solidFill>
                  <a:srgbClr val="000000"/>
                </a:solidFill>
                <a:highlight>
                  <a:srgbClr val="FFFFFF"/>
                </a:highlight>
                <a:latin typeface="Consolas"/>
                <a:ea typeface="Consolas"/>
                <a:cs typeface="Consolas"/>
                <a:sym typeface="Consolas"/>
              </a:rPr>
              <a:t>- hypothesis))</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train = tf.train.GradientDescentOptimizer(</a:t>
            </a:r>
            <a:r>
              <a:rPr lang="ko-KR" sz="1000">
                <a:solidFill>
                  <a:srgbClr val="660099"/>
                </a:solidFill>
                <a:highlight>
                  <a:srgbClr val="FFFFFF"/>
                </a:highlight>
                <a:latin typeface="Consolas"/>
                <a:ea typeface="Consolas"/>
                <a:cs typeface="Consolas"/>
                <a:sym typeface="Consolas"/>
              </a:rPr>
              <a:t>learning_rate</a:t>
            </a:r>
            <a:r>
              <a:rPr lang="ko-KR" sz="1000">
                <a:solidFill>
                  <a:srgbClr val="000000"/>
                </a:solidFill>
                <a:highlight>
                  <a:srgbClr val="FFFFFF"/>
                </a:highlight>
                <a:latin typeface="Consolas"/>
                <a:ea typeface="Consolas"/>
                <a:cs typeface="Consolas"/>
                <a:sym typeface="Consolas"/>
              </a:rPr>
              <a:t>=</a:t>
            </a:r>
            <a:r>
              <a:rPr lang="ko-KR" sz="1000">
                <a:solidFill>
                  <a:srgbClr val="0000FF"/>
                </a:solidFill>
                <a:highlight>
                  <a:srgbClr val="FFFFFF"/>
                </a:highlight>
                <a:latin typeface="Consolas"/>
                <a:ea typeface="Consolas"/>
                <a:cs typeface="Consolas"/>
                <a:sym typeface="Consolas"/>
              </a:rPr>
              <a:t>0.1</a:t>
            </a:r>
            <a:r>
              <a:rPr lang="ko-KR" sz="1000">
                <a:solidFill>
                  <a:srgbClr val="000000"/>
                </a:solidFill>
                <a:highlight>
                  <a:srgbClr val="FFFFFF"/>
                </a:highlight>
                <a:latin typeface="Consolas"/>
                <a:ea typeface="Consolas"/>
                <a:cs typeface="Consolas"/>
                <a:sym typeface="Consolas"/>
              </a:rPr>
              <a:t>).minimize(cost)</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Accuracy computation</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True if hypothesis&gt;0.5 else False</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predicted = tf.cast(hypothesis &gt; </a:t>
            </a:r>
            <a:r>
              <a:rPr lang="ko-KR" sz="1000">
                <a:solidFill>
                  <a:srgbClr val="0000FF"/>
                </a:solidFill>
                <a:highlight>
                  <a:srgbClr val="FFFFFF"/>
                </a:highlight>
                <a:latin typeface="Consolas"/>
                <a:ea typeface="Consolas"/>
                <a:cs typeface="Consolas"/>
                <a:sym typeface="Consolas"/>
              </a:rPr>
              <a:t>0.5</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=tf.float32)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accuracy = tf.reduce_mean(tf.cast(tf.equal(predicted, Y),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=tf.float32))</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Launch graph</a:t>
            </a:r>
          </a:p>
          <a:p>
            <a:pPr indent="0" lvl="0" marL="0" marR="0" rtl="0" algn="l">
              <a:spcBef>
                <a:spcPts val="0"/>
              </a:spcBef>
              <a:buSzPct val="25000"/>
              <a:buNone/>
            </a:pPr>
            <a:r>
              <a:rPr b="1" lang="ko-KR" sz="1000">
                <a:solidFill>
                  <a:srgbClr val="000080"/>
                </a:solidFill>
                <a:highlight>
                  <a:srgbClr val="FFFFFF"/>
                </a:highlight>
                <a:latin typeface="Consolas"/>
                <a:ea typeface="Consolas"/>
                <a:cs typeface="Consolas"/>
                <a:sym typeface="Consolas"/>
              </a:rPr>
              <a:t>with </a:t>
            </a:r>
            <a:r>
              <a:rPr lang="ko-KR" sz="1000">
                <a:solidFill>
                  <a:srgbClr val="000000"/>
                </a:solidFill>
                <a:highlight>
                  <a:srgbClr val="FFFFFF"/>
                </a:highlight>
                <a:latin typeface="Consolas"/>
                <a:ea typeface="Consolas"/>
                <a:cs typeface="Consolas"/>
                <a:sym typeface="Consolas"/>
              </a:rPr>
              <a:t>tf.Session() </a:t>
            </a:r>
            <a:r>
              <a:rPr b="1" lang="ko-KR" sz="1000">
                <a:solidFill>
                  <a:srgbClr val="000080"/>
                </a:solidFill>
                <a:highlight>
                  <a:srgbClr val="FFFFFF"/>
                </a:highlight>
                <a:latin typeface="Consolas"/>
                <a:ea typeface="Consolas"/>
                <a:cs typeface="Consolas"/>
                <a:sym typeface="Consolas"/>
              </a:rPr>
              <a:t>as </a:t>
            </a:r>
            <a:r>
              <a:rPr lang="ko-KR" sz="1000">
                <a:solidFill>
                  <a:srgbClr val="000000"/>
                </a:solidFill>
                <a:highlight>
                  <a:srgbClr val="FFFFFF"/>
                </a:highlight>
                <a:latin typeface="Consolas"/>
                <a:ea typeface="Consolas"/>
                <a:cs typeface="Consolas"/>
                <a:sym typeface="Consolas"/>
              </a:rPr>
              <a:t>sess:</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i="1" lang="ko-KR" sz="1000">
                <a:solidFill>
                  <a:srgbClr val="808080"/>
                </a:solidFill>
                <a:highlight>
                  <a:srgbClr val="FFFFFF"/>
                </a:highlight>
                <a:latin typeface="Consolas"/>
                <a:ea typeface="Consolas"/>
                <a:cs typeface="Consolas"/>
                <a:sym typeface="Consolas"/>
              </a:rPr>
              <a:t># Initialize TensorFlow variables</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a:t>
            </a:r>
            <a:r>
              <a:rPr lang="ko-KR" sz="1000">
                <a:solidFill>
                  <a:srgbClr val="000000"/>
                </a:solidFill>
                <a:highlight>
                  <a:srgbClr val="FFFFFF"/>
                </a:highlight>
                <a:latin typeface="Consolas"/>
                <a:ea typeface="Consolas"/>
                <a:cs typeface="Consolas"/>
                <a:sym typeface="Consolas"/>
              </a:rPr>
              <a:t>sess.run(tf.global_variables_initializer())</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b="1" lang="ko-KR" sz="1000">
                <a:solidFill>
                  <a:srgbClr val="000080"/>
                </a:solidFill>
                <a:highlight>
                  <a:srgbClr val="FFFFFF"/>
                </a:highlight>
                <a:latin typeface="Consolas"/>
                <a:ea typeface="Consolas"/>
                <a:cs typeface="Consolas"/>
                <a:sym typeface="Consolas"/>
              </a:rPr>
              <a:t>for </a:t>
            </a:r>
            <a:r>
              <a:rPr lang="ko-KR" sz="1000">
                <a:solidFill>
                  <a:srgbClr val="000000"/>
                </a:solidFill>
                <a:highlight>
                  <a:srgbClr val="FFFFFF"/>
                </a:highlight>
                <a:latin typeface="Consolas"/>
                <a:ea typeface="Consolas"/>
                <a:cs typeface="Consolas"/>
                <a:sym typeface="Consolas"/>
              </a:rPr>
              <a:t>step </a:t>
            </a:r>
            <a:r>
              <a:rPr b="1" lang="ko-KR" sz="1000">
                <a:solidFill>
                  <a:srgbClr val="000080"/>
                </a:solidFill>
                <a:highlight>
                  <a:srgbClr val="FFFFFF"/>
                </a:highlight>
                <a:latin typeface="Consolas"/>
                <a:ea typeface="Consolas"/>
                <a:cs typeface="Consolas"/>
                <a:sym typeface="Consolas"/>
              </a:rPr>
              <a:t>in </a:t>
            </a:r>
            <a:r>
              <a:rPr lang="ko-KR" sz="1000">
                <a:solidFill>
                  <a:srgbClr val="000080"/>
                </a:solidFill>
                <a:highlight>
                  <a:srgbClr val="FFFFFF"/>
                </a:highlight>
                <a:latin typeface="Consolas"/>
                <a:ea typeface="Consolas"/>
                <a:cs typeface="Consolas"/>
                <a:sym typeface="Consolas"/>
              </a:rPr>
              <a:t>range</a:t>
            </a:r>
            <a:r>
              <a:rPr lang="ko-KR" sz="1000">
                <a:solidFill>
                  <a:srgbClr val="000000"/>
                </a:solidFill>
                <a:highlight>
                  <a:srgbClr val="FFFFFF"/>
                </a:highlight>
                <a:latin typeface="Consolas"/>
                <a:ea typeface="Consolas"/>
                <a:cs typeface="Consolas"/>
                <a:sym typeface="Consolas"/>
              </a:rPr>
              <a:t>(</a:t>
            </a:r>
            <a:r>
              <a:rPr b="1" lang="ko-KR" sz="1200">
                <a:solidFill>
                  <a:srgbClr val="0000FF"/>
                </a:solidFill>
                <a:highlight>
                  <a:srgbClr val="FFFFFF"/>
                </a:highlight>
                <a:latin typeface="Consolas"/>
                <a:ea typeface="Consolas"/>
                <a:cs typeface="Consolas"/>
                <a:sym typeface="Consolas"/>
              </a:rPr>
              <a:t>10001</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sess.run(train,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x_data, Y: y_data})</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b="1" lang="ko-KR" sz="1000">
                <a:solidFill>
                  <a:srgbClr val="000080"/>
                </a:solidFill>
                <a:highlight>
                  <a:srgbClr val="FFFFFF"/>
                </a:highlight>
                <a:latin typeface="Consolas"/>
                <a:ea typeface="Consolas"/>
                <a:cs typeface="Consolas"/>
                <a:sym typeface="Consolas"/>
              </a:rPr>
              <a:t>if </a:t>
            </a:r>
            <a:r>
              <a:rPr lang="ko-KR" sz="1000">
                <a:solidFill>
                  <a:srgbClr val="000000"/>
                </a:solidFill>
                <a:highlight>
                  <a:srgbClr val="FFFFFF"/>
                </a:highlight>
                <a:latin typeface="Consolas"/>
                <a:ea typeface="Consolas"/>
                <a:cs typeface="Consolas"/>
                <a:sym typeface="Consolas"/>
              </a:rPr>
              <a:t>step % </a:t>
            </a:r>
            <a:r>
              <a:rPr lang="ko-KR" sz="1000">
                <a:solidFill>
                  <a:srgbClr val="0000FF"/>
                </a:solidFill>
                <a:highlight>
                  <a:srgbClr val="FFFFFF"/>
                </a:highlight>
                <a:latin typeface="Consolas"/>
                <a:ea typeface="Consolas"/>
                <a:cs typeface="Consolas"/>
                <a:sym typeface="Consolas"/>
              </a:rPr>
              <a:t>100 </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lang="ko-KR" sz="1000">
                <a:solidFill>
                  <a:srgbClr val="000080"/>
                </a:solidFill>
                <a:highlight>
                  <a:srgbClr val="FFFFFF"/>
                </a:highlight>
                <a:latin typeface="Consolas"/>
                <a:ea typeface="Consolas"/>
                <a:cs typeface="Consolas"/>
                <a:sym typeface="Consolas"/>
              </a:rPr>
              <a:t>print</a:t>
            </a:r>
            <a:r>
              <a:rPr lang="ko-KR" sz="1000">
                <a:solidFill>
                  <a:srgbClr val="000000"/>
                </a:solidFill>
                <a:highlight>
                  <a:srgbClr val="FFFFFF"/>
                </a:highlight>
                <a:latin typeface="Consolas"/>
                <a:ea typeface="Consolas"/>
                <a:cs typeface="Consolas"/>
                <a:sym typeface="Consolas"/>
              </a:rPr>
              <a:t>(step, sess.run(cost,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x_data, Y: y_data}), sess.run(W))</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i="1" lang="ko-KR" sz="1000">
                <a:solidFill>
                  <a:srgbClr val="808080"/>
                </a:solidFill>
                <a:highlight>
                  <a:srgbClr val="FFFFFF"/>
                </a:highlight>
                <a:latin typeface="Consolas"/>
                <a:ea typeface="Consolas"/>
                <a:cs typeface="Consolas"/>
                <a:sym typeface="Consolas"/>
              </a:rPr>
              <a:t># Accuracy report</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a:t>
            </a:r>
            <a:r>
              <a:rPr lang="ko-KR" sz="1000">
                <a:solidFill>
                  <a:srgbClr val="000000"/>
                </a:solidFill>
                <a:highlight>
                  <a:srgbClr val="FFFFFF"/>
                </a:highlight>
                <a:latin typeface="Consolas"/>
                <a:ea typeface="Consolas"/>
                <a:cs typeface="Consolas"/>
                <a:sym typeface="Consolas"/>
              </a:rPr>
              <a:t>h, c, a = sess.run([hypothesis, predicted, accuracy],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x_data, Y: y_data})</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lang="ko-KR" sz="1000">
                <a:solidFill>
                  <a:srgbClr val="000080"/>
                </a:solidFill>
                <a:highlight>
                  <a:srgbClr val="FFFFFF"/>
                </a:highlight>
                <a:latin typeface="Consolas"/>
                <a:ea typeface="Consolas"/>
                <a:cs typeface="Consolas"/>
                <a:sym typeface="Consolas"/>
              </a:rPr>
              <a:t>print</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a:t>
            </a:r>
            <a:r>
              <a:rPr b="1" lang="ko-KR" sz="1000">
                <a:solidFill>
                  <a:srgbClr val="000080"/>
                </a:solidFill>
                <a:highlight>
                  <a:srgbClr val="FFFFFF"/>
                </a:highlight>
                <a:latin typeface="Consolas"/>
                <a:ea typeface="Consolas"/>
                <a:cs typeface="Consolas"/>
                <a:sym typeface="Consolas"/>
              </a:rPr>
              <a:t>\n</a:t>
            </a:r>
            <a:r>
              <a:rPr b="1" lang="ko-KR" sz="1000">
                <a:solidFill>
                  <a:srgbClr val="008080"/>
                </a:solidFill>
                <a:highlight>
                  <a:srgbClr val="FFFFFF"/>
                </a:highlight>
                <a:latin typeface="Consolas"/>
                <a:ea typeface="Consolas"/>
                <a:cs typeface="Consolas"/>
                <a:sym typeface="Consolas"/>
              </a:rPr>
              <a:t>Hypothesis: "</a:t>
            </a:r>
            <a:r>
              <a:rPr lang="ko-KR" sz="1000">
                <a:solidFill>
                  <a:srgbClr val="000000"/>
                </a:solidFill>
                <a:highlight>
                  <a:srgbClr val="FFFFFF"/>
                </a:highlight>
                <a:latin typeface="Consolas"/>
                <a:ea typeface="Consolas"/>
                <a:cs typeface="Consolas"/>
                <a:sym typeface="Consolas"/>
              </a:rPr>
              <a:t>, h, </a:t>
            </a:r>
            <a:r>
              <a:rPr b="1" lang="ko-KR" sz="1000">
                <a:solidFill>
                  <a:srgbClr val="008080"/>
                </a:solidFill>
                <a:highlight>
                  <a:srgbClr val="FFFFFF"/>
                </a:highlight>
                <a:latin typeface="Consolas"/>
                <a:ea typeface="Consolas"/>
                <a:cs typeface="Consolas"/>
                <a:sym typeface="Consolas"/>
              </a:rPr>
              <a:t>"</a:t>
            </a:r>
            <a:r>
              <a:rPr b="1" lang="ko-KR" sz="1000">
                <a:solidFill>
                  <a:srgbClr val="000080"/>
                </a:solidFill>
                <a:highlight>
                  <a:srgbClr val="FFFFFF"/>
                </a:highlight>
                <a:latin typeface="Consolas"/>
                <a:ea typeface="Consolas"/>
                <a:cs typeface="Consolas"/>
                <a:sym typeface="Consolas"/>
              </a:rPr>
              <a:t>\n</a:t>
            </a:r>
            <a:r>
              <a:rPr b="1" lang="ko-KR" sz="1000">
                <a:solidFill>
                  <a:srgbClr val="008080"/>
                </a:solidFill>
                <a:highlight>
                  <a:srgbClr val="FFFFFF"/>
                </a:highlight>
                <a:latin typeface="Consolas"/>
                <a:ea typeface="Consolas"/>
                <a:cs typeface="Consolas"/>
                <a:sym typeface="Consolas"/>
              </a:rPr>
              <a:t>Correct: "</a:t>
            </a:r>
            <a:r>
              <a:rPr lang="ko-KR" sz="1000">
                <a:solidFill>
                  <a:srgbClr val="000000"/>
                </a:solidFill>
                <a:highlight>
                  <a:srgbClr val="FFFFFF"/>
                </a:highlight>
                <a:latin typeface="Consolas"/>
                <a:ea typeface="Consolas"/>
                <a:cs typeface="Consolas"/>
                <a:sym typeface="Consolas"/>
              </a:rPr>
              <a:t>, c, </a:t>
            </a:r>
            <a:r>
              <a:rPr b="1" lang="ko-KR" sz="1000">
                <a:solidFill>
                  <a:srgbClr val="008080"/>
                </a:solidFill>
                <a:highlight>
                  <a:srgbClr val="FFFFFF"/>
                </a:highlight>
                <a:latin typeface="Consolas"/>
                <a:ea typeface="Consolas"/>
                <a:cs typeface="Consolas"/>
                <a:sym typeface="Consolas"/>
              </a:rPr>
              <a:t>"</a:t>
            </a:r>
            <a:r>
              <a:rPr b="1" lang="ko-KR" sz="1000">
                <a:solidFill>
                  <a:srgbClr val="000080"/>
                </a:solidFill>
                <a:highlight>
                  <a:srgbClr val="FFFFFF"/>
                </a:highlight>
                <a:latin typeface="Consolas"/>
                <a:ea typeface="Consolas"/>
                <a:cs typeface="Consolas"/>
                <a:sym typeface="Consolas"/>
              </a:rPr>
              <a:t>\n</a:t>
            </a:r>
            <a:r>
              <a:rPr b="1" lang="ko-KR" sz="1000">
                <a:solidFill>
                  <a:srgbClr val="008080"/>
                </a:solidFill>
                <a:highlight>
                  <a:srgbClr val="FFFFFF"/>
                </a:highlight>
                <a:latin typeface="Consolas"/>
                <a:ea typeface="Consolas"/>
                <a:cs typeface="Consolas"/>
                <a:sym typeface="Consolas"/>
              </a:rPr>
              <a:t>Accuracy: "</a:t>
            </a:r>
            <a:r>
              <a:rPr lang="ko-KR" sz="1000">
                <a:solidFill>
                  <a:srgbClr val="000000"/>
                </a:solidFill>
                <a:highlight>
                  <a:srgbClr val="FFFFFF"/>
                </a:highlight>
                <a:latin typeface="Consolas"/>
                <a:ea typeface="Consolas"/>
                <a:cs typeface="Consolas"/>
                <a:sym typeface="Consolas"/>
              </a:rPr>
              <a:t>, a)</a:t>
            </a:r>
          </a:p>
        </p:txBody>
      </p:sp>
      <p:sp>
        <p:nvSpPr>
          <p:cNvPr id="954" name="Shape 954"/>
          <p:cNvSpPr txBox="1"/>
          <p:nvPr>
            <p:ph type="title"/>
          </p:nvPr>
        </p:nvSpPr>
        <p:spPr>
          <a:xfrm>
            <a:off x="5705400" y="77466"/>
            <a:ext cx="3438599" cy="3452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XOR with </a:t>
            </a:r>
          </a:p>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logistic regression?</a:t>
            </a:r>
          </a:p>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FFFFFF"/>
                </a:solidFill>
                <a:latin typeface="Gill Sans"/>
                <a:ea typeface="Gill Sans"/>
                <a:cs typeface="Gill Sans"/>
                <a:sym typeface="Gill Sans"/>
              </a:rPr>
              <a:t>But </a:t>
            </a:r>
          </a:p>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FFFFFF"/>
                </a:solidFill>
                <a:latin typeface="Gill Sans"/>
                <a:ea typeface="Gill Sans"/>
                <a:cs typeface="Gill Sans"/>
                <a:sym typeface="Gill Sans"/>
              </a:rPr>
              <a:t>it doesn’t work</a:t>
            </a:r>
          </a:p>
        </p:txBody>
      </p:sp>
      <p:sp>
        <p:nvSpPr>
          <p:cNvPr id="955" name="Shape 955"/>
          <p:cNvSpPr txBox="1"/>
          <p:nvPr/>
        </p:nvSpPr>
        <p:spPr>
          <a:xfrm>
            <a:off x="5023250" y="6593432"/>
            <a:ext cx="4588199" cy="2472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3"/>
              </a:rPr>
              <a:t>https://github.com/hunkim/DeepLearningZeroToAll/blob/master/lab-09-1-xor.py</a:t>
            </a:r>
            <a:r>
              <a:rPr lang="ko-KR" sz="900">
                <a:solidFill>
                  <a:srgbClr val="000000"/>
                </a:solidFill>
                <a:latin typeface="Arial"/>
                <a:ea typeface="Arial"/>
                <a:cs typeface="Arial"/>
                <a:sym typeface="Arial"/>
              </a:rPr>
              <a:t> </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9" name="Shape 959"/>
        <p:cNvGrpSpPr/>
        <p:nvPr/>
      </p:nvGrpSpPr>
      <p:grpSpPr>
        <a:xfrm>
          <a:off x="0" y="0"/>
          <a:ext cx="0" cy="0"/>
          <a:chOff x="0" y="0"/>
          <a:chExt cx="0" cy="0"/>
        </a:xfrm>
      </p:grpSpPr>
      <p:sp>
        <p:nvSpPr>
          <p:cNvPr id="960" name="Shape 960"/>
          <p:cNvSpPr txBox="1"/>
          <p:nvPr>
            <p:ph type="title"/>
          </p:nvPr>
        </p:nvSpPr>
        <p:spPr>
          <a:xfrm>
            <a:off x="5705400" y="77466"/>
            <a:ext cx="3438599" cy="34528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XOR with </a:t>
            </a:r>
          </a:p>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logistic regression?</a:t>
            </a:r>
          </a:p>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FF0000"/>
                </a:solidFill>
                <a:latin typeface="Gill Sans"/>
                <a:ea typeface="Gill Sans"/>
                <a:cs typeface="Gill Sans"/>
                <a:sym typeface="Gill Sans"/>
              </a:rPr>
              <a:t>But </a:t>
            </a:r>
          </a:p>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FF0000"/>
                </a:solidFill>
                <a:latin typeface="Gill Sans"/>
                <a:ea typeface="Gill Sans"/>
                <a:cs typeface="Gill Sans"/>
                <a:sym typeface="Gill Sans"/>
              </a:rPr>
              <a:t>it doesn’t work!</a:t>
            </a:r>
          </a:p>
        </p:txBody>
      </p:sp>
      <p:sp>
        <p:nvSpPr>
          <p:cNvPr id="961" name="Shape 961"/>
          <p:cNvSpPr txBox="1"/>
          <p:nvPr/>
        </p:nvSpPr>
        <p:spPr>
          <a:xfrm>
            <a:off x="0" y="0"/>
            <a:ext cx="7091400" cy="68580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x_data = np.array([[</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=np.float32)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y_data = np.array([[</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=np.float32)</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X = tf.placeholder(tf.float32)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Y = tf.placeholder(tf.float32)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W = tf.Variable(tf.random_normal([</a:t>
            </a:r>
            <a:r>
              <a:rPr lang="ko-KR" sz="1000">
                <a:solidFill>
                  <a:srgbClr val="0000FF"/>
                </a:solidFill>
                <a:highlight>
                  <a:srgbClr val="FFFFFF"/>
                </a:highlight>
                <a:latin typeface="Consolas"/>
                <a:ea typeface="Consolas"/>
                <a:cs typeface="Consolas"/>
                <a:sym typeface="Consolas"/>
              </a:rPr>
              <a:t>2</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name</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'weight'</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b = tf.Variable(tf.random_normal([</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name</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'bias'</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Hypothesis using sigmoid: tf.div(1., 1. + tf.exp(tf.matmul(X, W)))</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hypothesis = tf.sigmoid(tf.matmul(X, W) + b)</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cost/loss function</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cost = -tf.reduce_mean(Y * tf.log(hypothesis) + (</a:t>
            </a:r>
            <a:r>
              <a:rPr lang="ko-KR" sz="1000">
                <a:solidFill>
                  <a:srgbClr val="0000FF"/>
                </a:solidFill>
                <a:highlight>
                  <a:srgbClr val="FFFFFF"/>
                </a:highlight>
                <a:latin typeface="Consolas"/>
                <a:ea typeface="Consolas"/>
                <a:cs typeface="Consolas"/>
                <a:sym typeface="Consolas"/>
              </a:rPr>
              <a:t>1 </a:t>
            </a:r>
            <a:r>
              <a:rPr lang="ko-KR" sz="1000">
                <a:solidFill>
                  <a:srgbClr val="000000"/>
                </a:solidFill>
                <a:highlight>
                  <a:srgbClr val="FFFFFF"/>
                </a:highlight>
                <a:latin typeface="Consolas"/>
                <a:ea typeface="Consolas"/>
                <a:cs typeface="Consolas"/>
                <a:sym typeface="Consolas"/>
              </a:rPr>
              <a:t>- Y) * tf.log(</a:t>
            </a:r>
            <a:r>
              <a:rPr lang="ko-KR" sz="1000">
                <a:solidFill>
                  <a:srgbClr val="0000FF"/>
                </a:solidFill>
                <a:highlight>
                  <a:srgbClr val="FFFFFF"/>
                </a:highlight>
                <a:latin typeface="Consolas"/>
                <a:ea typeface="Consolas"/>
                <a:cs typeface="Consolas"/>
                <a:sym typeface="Consolas"/>
              </a:rPr>
              <a:t>1 </a:t>
            </a:r>
            <a:r>
              <a:rPr lang="ko-KR" sz="1000">
                <a:solidFill>
                  <a:srgbClr val="000000"/>
                </a:solidFill>
                <a:highlight>
                  <a:srgbClr val="FFFFFF"/>
                </a:highlight>
                <a:latin typeface="Consolas"/>
                <a:ea typeface="Consolas"/>
                <a:cs typeface="Consolas"/>
                <a:sym typeface="Consolas"/>
              </a:rPr>
              <a:t>- hypothesis))</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train = tf.train.GradientDescentOptimizer(</a:t>
            </a:r>
            <a:r>
              <a:rPr lang="ko-KR" sz="1000">
                <a:solidFill>
                  <a:srgbClr val="660099"/>
                </a:solidFill>
                <a:highlight>
                  <a:srgbClr val="FFFFFF"/>
                </a:highlight>
                <a:latin typeface="Consolas"/>
                <a:ea typeface="Consolas"/>
                <a:cs typeface="Consolas"/>
                <a:sym typeface="Consolas"/>
              </a:rPr>
              <a:t>learning_rate</a:t>
            </a:r>
            <a:r>
              <a:rPr lang="ko-KR" sz="1000">
                <a:solidFill>
                  <a:srgbClr val="000000"/>
                </a:solidFill>
                <a:highlight>
                  <a:srgbClr val="FFFFFF"/>
                </a:highlight>
                <a:latin typeface="Consolas"/>
                <a:ea typeface="Consolas"/>
                <a:cs typeface="Consolas"/>
                <a:sym typeface="Consolas"/>
              </a:rPr>
              <a:t>=</a:t>
            </a:r>
            <a:r>
              <a:rPr lang="ko-KR" sz="1000">
                <a:solidFill>
                  <a:srgbClr val="0000FF"/>
                </a:solidFill>
                <a:highlight>
                  <a:srgbClr val="FFFFFF"/>
                </a:highlight>
                <a:latin typeface="Consolas"/>
                <a:ea typeface="Consolas"/>
                <a:cs typeface="Consolas"/>
                <a:sym typeface="Consolas"/>
              </a:rPr>
              <a:t>0.1</a:t>
            </a:r>
            <a:r>
              <a:rPr lang="ko-KR" sz="1000">
                <a:solidFill>
                  <a:srgbClr val="000000"/>
                </a:solidFill>
                <a:highlight>
                  <a:srgbClr val="FFFFFF"/>
                </a:highlight>
                <a:latin typeface="Consolas"/>
                <a:ea typeface="Consolas"/>
                <a:cs typeface="Consolas"/>
                <a:sym typeface="Consolas"/>
              </a:rPr>
              <a:t>).minimize(cost)</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Accuracy computation</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True if hypothesis&gt;0.5 else False</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predicted = tf.cast(hypothesis &gt; </a:t>
            </a:r>
            <a:r>
              <a:rPr lang="ko-KR" sz="1000">
                <a:solidFill>
                  <a:srgbClr val="0000FF"/>
                </a:solidFill>
                <a:highlight>
                  <a:srgbClr val="FFFFFF"/>
                </a:highlight>
                <a:latin typeface="Consolas"/>
                <a:ea typeface="Consolas"/>
                <a:cs typeface="Consolas"/>
                <a:sym typeface="Consolas"/>
              </a:rPr>
              <a:t>0.5</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=tf.float32)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accuracy = tf.reduce_mean(tf.cast(tf.equal(predicted, Y),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=tf.float32))</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Launch graph</a:t>
            </a:r>
          </a:p>
          <a:p>
            <a:pPr indent="0" lvl="0" marL="0" marR="0" rtl="0" algn="l">
              <a:spcBef>
                <a:spcPts val="0"/>
              </a:spcBef>
              <a:buSzPct val="25000"/>
              <a:buNone/>
            </a:pPr>
            <a:r>
              <a:rPr b="1" lang="ko-KR" sz="1000">
                <a:solidFill>
                  <a:srgbClr val="000080"/>
                </a:solidFill>
                <a:highlight>
                  <a:srgbClr val="FFFFFF"/>
                </a:highlight>
                <a:latin typeface="Consolas"/>
                <a:ea typeface="Consolas"/>
                <a:cs typeface="Consolas"/>
                <a:sym typeface="Consolas"/>
              </a:rPr>
              <a:t>with </a:t>
            </a:r>
            <a:r>
              <a:rPr lang="ko-KR" sz="1000">
                <a:solidFill>
                  <a:srgbClr val="000000"/>
                </a:solidFill>
                <a:highlight>
                  <a:srgbClr val="FFFFFF"/>
                </a:highlight>
                <a:latin typeface="Consolas"/>
                <a:ea typeface="Consolas"/>
                <a:cs typeface="Consolas"/>
                <a:sym typeface="Consolas"/>
              </a:rPr>
              <a:t>tf.Session() </a:t>
            </a:r>
            <a:r>
              <a:rPr b="1" lang="ko-KR" sz="1000">
                <a:solidFill>
                  <a:srgbClr val="000080"/>
                </a:solidFill>
                <a:highlight>
                  <a:srgbClr val="FFFFFF"/>
                </a:highlight>
                <a:latin typeface="Consolas"/>
                <a:ea typeface="Consolas"/>
                <a:cs typeface="Consolas"/>
                <a:sym typeface="Consolas"/>
              </a:rPr>
              <a:t>as </a:t>
            </a:r>
            <a:r>
              <a:rPr lang="ko-KR" sz="1000">
                <a:solidFill>
                  <a:srgbClr val="000000"/>
                </a:solidFill>
                <a:highlight>
                  <a:srgbClr val="FFFFFF"/>
                </a:highlight>
                <a:latin typeface="Consolas"/>
                <a:ea typeface="Consolas"/>
                <a:cs typeface="Consolas"/>
                <a:sym typeface="Consolas"/>
              </a:rPr>
              <a:t>sess:</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i="1" lang="ko-KR" sz="1000">
                <a:solidFill>
                  <a:srgbClr val="808080"/>
                </a:solidFill>
                <a:highlight>
                  <a:srgbClr val="FFFFFF"/>
                </a:highlight>
                <a:latin typeface="Consolas"/>
                <a:ea typeface="Consolas"/>
                <a:cs typeface="Consolas"/>
                <a:sym typeface="Consolas"/>
              </a:rPr>
              <a:t># Initialize TensorFlow variables</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a:t>
            </a:r>
            <a:r>
              <a:rPr lang="ko-KR" sz="1000">
                <a:solidFill>
                  <a:srgbClr val="000000"/>
                </a:solidFill>
                <a:highlight>
                  <a:srgbClr val="FFFFFF"/>
                </a:highlight>
                <a:latin typeface="Consolas"/>
                <a:ea typeface="Consolas"/>
                <a:cs typeface="Consolas"/>
                <a:sym typeface="Consolas"/>
              </a:rPr>
              <a:t>sess.run(tf.global_variables_initializer())</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b="1" lang="ko-KR" sz="1000">
                <a:solidFill>
                  <a:srgbClr val="000080"/>
                </a:solidFill>
                <a:highlight>
                  <a:srgbClr val="FFFFFF"/>
                </a:highlight>
                <a:latin typeface="Consolas"/>
                <a:ea typeface="Consolas"/>
                <a:cs typeface="Consolas"/>
                <a:sym typeface="Consolas"/>
              </a:rPr>
              <a:t>for </a:t>
            </a:r>
            <a:r>
              <a:rPr lang="ko-KR" sz="1000">
                <a:solidFill>
                  <a:srgbClr val="000000"/>
                </a:solidFill>
                <a:highlight>
                  <a:srgbClr val="FFFFFF"/>
                </a:highlight>
                <a:latin typeface="Consolas"/>
                <a:ea typeface="Consolas"/>
                <a:cs typeface="Consolas"/>
                <a:sym typeface="Consolas"/>
              </a:rPr>
              <a:t>step </a:t>
            </a:r>
            <a:r>
              <a:rPr b="1" lang="ko-KR" sz="1000">
                <a:solidFill>
                  <a:srgbClr val="000080"/>
                </a:solidFill>
                <a:highlight>
                  <a:srgbClr val="FFFFFF"/>
                </a:highlight>
                <a:latin typeface="Consolas"/>
                <a:ea typeface="Consolas"/>
                <a:cs typeface="Consolas"/>
                <a:sym typeface="Consolas"/>
              </a:rPr>
              <a:t>in </a:t>
            </a:r>
            <a:r>
              <a:rPr lang="ko-KR" sz="1000">
                <a:solidFill>
                  <a:srgbClr val="000080"/>
                </a:solidFill>
                <a:highlight>
                  <a:srgbClr val="FFFFFF"/>
                </a:highlight>
                <a:latin typeface="Consolas"/>
                <a:ea typeface="Consolas"/>
                <a:cs typeface="Consolas"/>
                <a:sym typeface="Consolas"/>
              </a:rPr>
              <a:t>range</a:t>
            </a:r>
            <a:r>
              <a:rPr lang="ko-KR" sz="1000">
                <a:solidFill>
                  <a:srgbClr val="000000"/>
                </a:solidFill>
                <a:highlight>
                  <a:srgbClr val="FFFFFF"/>
                </a:highlight>
                <a:latin typeface="Consolas"/>
                <a:ea typeface="Consolas"/>
                <a:cs typeface="Consolas"/>
                <a:sym typeface="Consolas"/>
              </a:rPr>
              <a:t>(</a:t>
            </a:r>
            <a:r>
              <a:rPr b="1" lang="ko-KR" sz="1200">
                <a:solidFill>
                  <a:srgbClr val="0000FF"/>
                </a:solidFill>
                <a:highlight>
                  <a:srgbClr val="FFFFFF"/>
                </a:highlight>
                <a:latin typeface="Consolas"/>
                <a:ea typeface="Consolas"/>
                <a:cs typeface="Consolas"/>
                <a:sym typeface="Consolas"/>
              </a:rPr>
              <a:t>10001</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sess.run(train,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x_data, Y: y_data})</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b="1" lang="ko-KR" sz="1000">
                <a:solidFill>
                  <a:srgbClr val="000080"/>
                </a:solidFill>
                <a:highlight>
                  <a:srgbClr val="FFFFFF"/>
                </a:highlight>
                <a:latin typeface="Consolas"/>
                <a:ea typeface="Consolas"/>
                <a:cs typeface="Consolas"/>
                <a:sym typeface="Consolas"/>
              </a:rPr>
              <a:t>if </a:t>
            </a:r>
            <a:r>
              <a:rPr lang="ko-KR" sz="1000">
                <a:solidFill>
                  <a:srgbClr val="000000"/>
                </a:solidFill>
                <a:highlight>
                  <a:srgbClr val="FFFFFF"/>
                </a:highlight>
                <a:latin typeface="Consolas"/>
                <a:ea typeface="Consolas"/>
                <a:cs typeface="Consolas"/>
                <a:sym typeface="Consolas"/>
              </a:rPr>
              <a:t>step % </a:t>
            </a:r>
            <a:r>
              <a:rPr lang="ko-KR" sz="1000">
                <a:solidFill>
                  <a:srgbClr val="0000FF"/>
                </a:solidFill>
                <a:highlight>
                  <a:srgbClr val="FFFFFF"/>
                </a:highlight>
                <a:latin typeface="Consolas"/>
                <a:ea typeface="Consolas"/>
                <a:cs typeface="Consolas"/>
                <a:sym typeface="Consolas"/>
              </a:rPr>
              <a:t>100 </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lang="ko-KR" sz="1000">
                <a:solidFill>
                  <a:srgbClr val="000080"/>
                </a:solidFill>
                <a:highlight>
                  <a:srgbClr val="FFFFFF"/>
                </a:highlight>
                <a:latin typeface="Consolas"/>
                <a:ea typeface="Consolas"/>
                <a:cs typeface="Consolas"/>
                <a:sym typeface="Consolas"/>
              </a:rPr>
              <a:t>print</a:t>
            </a:r>
            <a:r>
              <a:rPr lang="ko-KR" sz="1000">
                <a:solidFill>
                  <a:srgbClr val="000000"/>
                </a:solidFill>
                <a:highlight>
                  <a:srgbClr val="FFFFFF"/>
                </a:highlight>
                <a:latin typeface="Consolas"/>
                <a:ea typeface="Consolas"/>
                <a:cs typeface="Consolas"/>
                <a:sym typeface="Consolas"/>
              </a:rPr>
              <a:t>(step, sess.run(cost,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x_data, Y: y_data}), sess.run(W))</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i="1" lang="ko-KR" sz="1000">
                <a:solidFill>
                  <a:srgbClr val="808080"/>
                </a:solidFill>
                <a:highlight>
                  <a:srgbClr val="FFFFFF"/>
                </a:highlight>
                <a:latin typeface="Consolas"/>
                <a:ea typeface="Consolas"/>
                <a:cs typeface="Consolas"/>
                <a:sym typeface="Consolas"/>
              </a:rPr>
              <a:t># Accuracy report</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a:t>
            </a:r>
            <a:r>
              <a:rPr lang="ko-KR" sz="1000">
                <a:solidFill>
                  <a:srgbClr val="000000"/>
                </a:solidFill>
                <a:highlight>
                  <a:srgbClr val="FFFFFF"/>
                </a:highlight>
                <a:latin typeface="Consolas"/>
                <a:ea typeface="Consolas"/>
                <a:cs typeface="Consolas"/>
                <a:sym typeface="Consolas"/>
              </a:rPr>
              <a:t>h, c, a = sess.run([hypothesis, predicted, accuracy],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x_data, Y: y_data})</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lang="ko-KR" sz="1000">
                <a:solidFill>
                  <a:srgbClr val="000080"/>
                </a:solidFill>
                <a:highlight>
                  <a:srgbClr val="FFFFFF"/>
                </a:highlight>
                <a:latin typeface="Consolas"/>
                <a:ea typeface="Consolas"/>
                <a:cs typeface="Consolas"/>
                <a:sym typeface="Consolas"/>
              </a:rPr>
              <a:t>print</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a:t>
            </a:r>
            <a:r>
              <a:rPr b="1" lang="ko-KR" sz="1000">
                <a:solidFill>
                  <a:srgbClr val="000080"/>
                </a:solidFill>
                <a:highlight>
                  <a:srgbClr val="FFFFFF"/>
                </a:highlight>
                <a:latin typeface="Consolas"/>
                <a:ea typeface="Consolas"/>
                <a:cs typeface="Consolas"/>
                <a:sym typeface="Consolas"/>
              </a:rPr>
              <a:t>\n</a:t>
            </a:r>
            <a:r>
              <a:rPr b="1" lang="ko-KR" sz="1000">
                <a:solidFill>
                  <a:srgbClr val="008080"/>
                </a:solidFill>
                <a:highlight>
                  <a:srgbClr val="FFFFFF"/>
                </a:highlight>
                <a:latin typeface="Consolas"/>
                <a:ea typeface="Consolas"/>
                <a:cs typeface="Consolas"/>
                <a:sym typeface="Consolas"/>
              </a:rPr>
              <a:t>Hypothesis: "</a:t>
            </a:r>
            <a:r>
              <a:rPr lang="ko-KR" sz="1000">
                <a:solidFill>
                  <a:srgbClr val="000000"/>
                </a:solidFill>
                <a:highlight>
                  <a:srgbClr val="FFFFFF"/>
                </a:highlight>
                <a:latin typeface="Consolas"/>
                <a:ea typeface="Consolas"/>
                <a:cs typeface="Consolas"/>
                <a:sym typeface="Consolas"/>
              </a:rPr>
              <a:t>, h, </a:t>
            </a:r>
            <a:r>
              <a:rPr b="1" lang="ko-KR" sz="1000">
                <a:solidFill>
                  <a:srgbClr val="008080"/>
                </a:solidFill>
                <a:highlight>
                  <a:srgbClr val="FFFFFF"/>
                </a:highlight>
                <a:latin typeface="Consolas"/>
                <a:ea typeface="Consolas"/>
                <a:cs typeface="Consolas"/>
                <a:sym typeface="Consolas"/>
              </a:rPr>
              <a:t>"</a:t>
            </a:r>
            <a:r>
              <a:rPr b="1" lang="ko-KR" sz="1000">
                <a:solidFill>
                  <a:srgbClr val="000080"/>
                </a:solidFill>
                <a:highlight>
                  <a:srgbClr val="FFFFFF"/>
                </a:highlight>
                <a:latin typeface="Consolas"/>
                <a:ea typeface="Consolas"/>
                <a:cs typeface="Consolas"/>
                <a:sym typeface="Consolas"/>
              </a:rPr>
              <a:t>\n</a:t>
            </a:r>
            <a:r>
              <a:rPr b="1" lang="ko-KR" sz="1000">
                <a:solidFill>
                  <a:srgbClr val="008080"/>
                </a:solidFill>
                <a:highlight>
                  <a:srgbClr val="FFFFFF"/>
                </a:highlight>
                <a:latin typeface="Consolas"/>
                <a:ea typeface="Consolas"/>
                <a:cs typeface="Consolas"/>
                <a:sym typeface="Consolas"/>
              </a:rPr>
              <a:t>Correct: "</a:t>
            </a:r>
            <a:r>
              <a:rPr lang="ko-KR" sz="1000">
                <a:solidFill>
                  <a:srgbClr val="000000"/>
                </a:solidFill>
                <a:highlight>
                  <a:srgbClr val="FFFFFF"/>
                </a:highlight>
                <a:latin typeface="Consolas"/>
                <a:ea typeface="Consolas"/>
                <a:cs typeface="Consolas"/>
                <a:sym typeface="Consolas"/>
              </a:rPr>
              <a:t>, c, </a:t>
            </a:r>
            <a:r>
              <a:rPr b="1" lang="ko-KR" sz="1000">
                <a:solidFill>
                  <a:srgbClr val="008080"/>
                </a:solidFill>
                <a:highlight>
                  <a:srgbClr val="FFFFFF"/>
                </a:highlight>
                <a:latin typeface="Consolas"/>
                <a:ea typeface="Consolas"/>
                <a:cs typeface="Consolas"/>
                <a:sym typeface="Consolas"/>
              </a:rPr>
              <a:t>"</a:t>
            </a:r>
            <a:r>
              <a:rPr b="1" lang="ko-KR" sz="1000">
                <a:solidFill>
                  <a:srgbClr val="000080"/>
                </a:solidFill>
                <a:highlight>
                  <a:srgbClr val="FFFFFF"/>
                </a:highlight>
                <a:latin typeface="Consolas"/>
                <a:ea typeface="Consolas"/>
                <a:cs typeface="Consolas"/>
                <a:sym typeface="Consolas"/>
              </a:rPr>
              <a:t>\n</a:t>
            </a:r>
            <a:r>
              <a:rPr b="1" lang="ko-KR" sz="1000">
                <a:solidFill>
                  <a:srgbClr val="008080"/>
                </a:solidFill>
                <a:highlight>
                  <a:srgbClr val="FFFFFF"/>
                </a:highlight>
                <a:latin typeface="Consolas"/>
                <a:ea typeface="Consolas"/>
                <a:cs typeface="Consolas"/>
                <a:sym typeface="Consolas"/>
              </a:rPr>
              <a:t>Accuracy: "</a:t>
            </a:r>
            <a:r>
              <a:rPr lang="ko-KR" sz="1000">
                <a:solidFill>
                  <a:srgbClr val="000000"/>
                </a:solidFill>
                <a:highlight>
                  <a:srgbClr val="FFFFFF"/>
                </a:highlight>
                <a:latin typeface="Consolas"/>
                <a:ea typeface="Consolas"/>
                <a:cs typeface="Consolas"/>
                <a:sym typeface="Consolas"/>
              </a:rPr>
              <a:t>, a)</a:t>
            </a:r>
          </a:p>
        </p:txBody>
      </p:sp>
      <p:sp>
        <p:nvSpPr>
          <p:cNvPr id="962" name="Shape 962"/>
          <p:cNvSpPr txBox="1"/>
          <p:nvPr/>
        </p:nvSpPr>
        <p:spPr>
          <a:xfrm>
            <a:off x="6942775" y="3286967"/>
            <a:ext cx="1558799" cy="33276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Hypothesis:  </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[[ 0.5]</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[ 0.5]</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[ 0.5]</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[ 0.5]]</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Correct:  </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Accuracy:  0.5</a:t>
            </a:r>
          </a:p>
        </p:txBody>
      </p:sp>
      <p:sp>
        <p:nvSpPr>
          <p:cNvPr id="963" name="Shape 963"/>
          <p:cNvSpPr txBox="1"/>
          <p:nvPr/>
        </p:nvSpPr>
        <p:spPr>
          <a:xfrm>
            <a:off x="5023250" y="6593432"/>
            <a:ext cx="4588199" cy="2472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3"/>
              </a:rPr>
              <a:t>https://github.com/hunkim/DeepLearningZeroToAll/blob/master/lab-09-1-xor.py</a:t>
            </a:r>
            <a:r>
              <a:rPr lang="ko-KR" sz="900">
                <a:solidFill>
                  <a:srgbClr val="000000"/>
                </a:solidFill>
                <a:latin typeface="Arial"/>
                <a:ea typeface="Arial"/>
                <a:cs typeface="Arial"/>
                <a:sym typeface="Arial"/>
              </a:rPr>
              <a:t> </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7" name="Shape 967"/>
        <p:cNvGrpSpPr/>
        <p:nvPr/>
      </p:nvGrpSpPr>
      <p:grpSpPr>
        <a:xfrm>
          <a:off x="0" y="0"/>
          <a:ext cx="0" cy="0"/>
          <a:chOff x="0" y="0"/>
          <a:chExt cx="0" cy="0"/>
        </a:xfrm>
      </p:grpSpPr>
      <p:pic>
        <p:nvPicPr>
          <p:cNvPr id="968" name="Shape 968"/>
          <p:cNvPicPr preferRelativeResize="0"/>
          <p:nvPr/>
        </p:nvPicPr>
        <p:blipFill rotWithShape="1">
          <a:blip r:embed="rId3">
            <a:alphaModFix/>
          </a:blip>
          <a:srcRect b="0" l="0" r="0" t="0"/>
          <a:stretch/>
        </p:blipFill>
        <p:spPr>
          <a:xfrm>
            <a:off x="5985744" y="747756"/>
            <a:ext cx="2618703" cy="1601123"/>
          </a:xfrm>
          <a:prstGeom prst="rect">
            <a:avLst/>
          </a:prstGeom>
          <a:noFill/>
          <a:ln>
            <a:noFill/>
          </a:ln>
        </p:spPr>
      </p:pic>
      <p:sp>
        <p:nvSpPr>
          <p:cNvPr id="969" name="Shape 969"/>
          <p:cNvSpPr txBox="1"/>
          <p:nvPr>
            <p:ph type="title"/>
          </p:nvPr>
        </p:nvSpPr>
        <p:spPr>
          <a:xfrm>
            <a:off x="-8187" y="178593"/>
            <a:ext cx="9160499" cy="17144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Neural Net</a:t>
            </a:r>
          </a:p>
        </p:txBody>
      </p:sp>
      <p:sp>
        <p:nvSpPr>
          <p:cNvPr id="970" name="Shape 970"/>
          <p:cNvSpPr txBox="1"/>
          <p:nvPr/>
        </p:nvSpPr>
        <p:spPr>
          <a:xfrm>
            <a:off x="163400" y="1474400"/>
            <a:ext cx="8055300" cy="18936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400">
                <a:solidFill>
                  <a:srgbClr val="000000"/>
                </a:solidFill>
                <a:highlight>
                  <a:srgbClr val="FFE4FF"/>
                </a:highlight>
                <a:latin typeface="Consolas"/>
                <a:ea typeface="Consolas"/>
                <a:cs typeface="Consolas"/>
                <a:sym typeface="Consolas"/>
              </a:rPr>
              <a:t>W</a:t>
            </a:r>
            <a:r>
              <a:rPr lang="ko-KR" sz="1400">
                <a:solidFill>
                  <a:srgbClr val="000000"/>
                </a:solidFill>
                <a:highlight>
                  <a:srgbClr val="FFFFFF"/>
                </a:highlight>
                <a:latin typeface="Consolas"/>
                <a:ea typeface="Consolas"/>
                <a:cs typeface="Consolas"/>
                <a:sym typeface="Consolas"/>
              </a:rPr>
              <a:t> = tf.Variable(tf.random_normal([</a:t>
            </a:r>
            <a:r>
              <a:rPr lang="ko-KR" sz="1400">
                <a:solidFill>
                  <a:srgbClr val="0000FF"/>
                </a:solidFill>
                <a:highlight>
                  <a:srgbClr val="FFFFFF"/>
                </a:highlight>
                <a:latin typeface="Consolas"/>
                <a:ea typeface="Consolas"/>
                <a:cs typeface="Consolas"/>
                <a:sym typeface="Consolas"/>
              </a:rPr>
              <a:t>2</a:t>
            </a:r>
            <a:r>
              <a:rPr lang="ko-KR" sz="1400">
                <a:solidFill>
                  <a:srgbClr val="000000"/>
                </a:solidFill>
                <a:highlight>
                  <a:srgbClr val="FFFFFF"/>
                </a:highlight>
                <a:latin typeface="Consolas"/>
                <a:ea typeface="Consolas"/>
                <a:cs typeface="Consolas"/>
                <a:sym typeface="Consolas"/>
              </a:rPr>
              <a:t>, </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'weight'</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b = tf.Variable(tf.random_normal([</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'bias'</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None/>
            </a:pPr>
            <a:r>
              <a:t/>
            </a:r>
            <a:endParaRPr sz="14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400">
                <a:solidFill>
                  <a:srgbClr val="808080"/>
                </a:solidFill>
                <a:highlight>
                  <a:srgbClr val="FFFFFF"/>
                </a:highlight>
                <a:latin typeface="Consolas"/>
                <a:ea typeface="Consolas"/>
                <a:cs typeface="Consolas"/>
                <a:sym typeface="Consolas"/>
              </a:rPr>
              <a:t># Hypothesis using sigmoid: tf.div(1., 1. + tf.exp(tf.matmul(X, W)))</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hypothesis = tf.sigmoid(tf.matmul(X, </a:t>
            </a:r>
            <a:r>
              <a:rPr lang="ko-KR" sz="1400">
                <a:solidFill>
                  <a:srgbClr val="000000"/>
                </a:solidFill>
                <a:highlight>
                  <a:srgbClr val="E4E4FF"/>
                </a:highlight>
                <a:latin typeface="Consolas"/>
                <a:ea typeface="Consolas"/>
                <a:cs typeface="Consolas"/>
                <a:sym typeface="Consolas"/>
              </a:rPr>
              <a:t>W</a:t>
            </a:r>
            <a:r>
              <a:rPr lang="ko-KR" sz="1400">
                <a:solidFill>
                  <a:srgbClr val="000000"/>
                </a:solidFill>
                <a:highlight>
                  <a:srgbClr val="FFFFFF"/>
                </a:highlight>
                <a:latin typeface="Consolas"/>
                <a:ea typeface="Consolas"/>
                <a:cs typeface="Consolas"/>
                <a:sym typeface="Consolas"/>
              </a:rPr>
              <a:t>) + b)</a:t>
            </a:r>
          </a:p>
        </p:txBody>
      </p:sp>
      <p:sp>
        <p:nvSpPr>
          <p:cNvPr id="971" name="Shape 971"/>
          <p:cNvSpPr txBox="1"/>
          <p:nvPr/>
        </p:nvSpPr>
        <p:spPr>
          <a:xfrm>
            <a:off x="5023250" y="6593432"/>
            <a:ext cx="4588199" cy="2472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4"/>
              </a:rPr>
              <a:t>https://github.com/hunkim/DeepLearningZeroToAll/blob/master/lab-09-1-xor.py</a:t>
            </a:r>
            <a:r>
              <a:rPr lang="ko-KR" sz="900">
                <a:solidFill>
                  <a:srgbClr val="000000"/>
                </a:solidFill>
                <a:latin typeface="Arial"/>
                <a:ea typeface="Arial"/>
                <a:cs typeface="Arial"/>
                <a:sym typeface="Arial"/>
              </a:rPr>
              <a:t>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457200" y="539495"/>
            <a:ext cx="8229600" cy="960119"/>
          </a:xfrm>
          <a:prstGeom prst="rect">
            <a:avLst/>
          </a:prstGeom>
          <a:noFill/>
          <a:ln>
            <a:noFill/>
          </a:ln>
        </p:spPr>
        <p:txBody>
          <a:bodyPr anchorCtr="0" anchor="ctr" bIns="45700" lIns="91425" rIns="91425" tIns="45700">
            <a:noAutofit/>
          </a:bodyPr>
          <a:lstStyle/>
          <a:p>
            <a:pPr indent="0" lvl="0" marL="0" marR="0" rtl="0" algn="ctr">
              <a:spcBef>
                <a:spcPts val="0"/>
              </a:spcBef>
              <a:buClr>
                <a:schemeClr val="dk2"/>
              </a:buClr>
              <a:buSzPct val="25000"/>
              <a:buFont typeface="Questrial"/>
              <a:buNone/>
            </a:pPr>
            <a:r>
              <a:rPr b="0" i="0" lang="ko-KR" sz="4400" u="none" cap="none" strike="noStrike">
                <a:solidFill>
                  <a:schemeClr val="dk2"/>
                </a:solidFill>
                <a:latin typeface="Questrial"/>
                <a:ea typeface="Questrial"/>
                <a:cs typeface="Questrial"/>
                <a:sym typeface="Questrial"/>
              </a:rPr>
              <a:t>Cost function </a:t>
            </a:r>
          </a:p>
        </p:txBody>
      </p:sp>
      <p:sp>
        <p:nvSpPr>
          <p:cNvPr id="259" name="Shape 259"/>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Which hypothesis is better?</a:t>
            </a:r>
          </a:p>
          <a:p>
            <a:pPr indent="-342900" lvl="0" marL="342900" marR="0" rtl="0" algn="l">
              <a:spcBef>
                <a:spcPts val="640"/>
              </a:spcBef>
              <a:spcAft>
                <a:spcPts val="0"/>
              </a:spcAft>
              <a:buClr>
                <a:schemeClr val="accent1"/>
              </a:buClr>
              <a:buSzPct val="90000"/>
              <a:buFont typeface="Noto Sans Symbols"/>
              <a:buChar char="▶"/>
            </a:pPr>
            <a:r>
              <a:rPr b="0" i="0" lang="ko-KR" sz="3200" u="none" cap="none" strike="noStrike">
                <a:solidFill>
                  <a:schemeClr val="dk1"/>
                </a:solidFill>
                <a:latin typeface="Questrial"/>
                <a:ea typeface="Questrial"/>
                <a:cs typeface="Questrial"/>
                <a:sym typeface="Questrial"/>
              </a:rPr>
              <a:t>How fit the line to our (training) data</a:t>
            </a:r>
          </a:p>
          <a:p>
            <a:pPr indent="0" lvl="0" marL="0" marR="0" rtl="0" algn="l">
              <a:spcBef>
                <a:spcPts val="640"/>
              </a:spcBef>
              <a:buClr>
                <a:schemeClr val="accent1"/>
              </a:buClr>
              <a:buSzPct val="25000"/>
              <a:buFont typeface="Noto Sans Symbols"/>
              <a:buNone/>
            </a:pPr>
            <a:r>
              <a:rPr b="0" i="0" lang="ko-KR" sz="3200" u="none" cap="none" strike="noStrike">
                <a:solidFill>
                  <a:schemeClr val="dk1"/>
                </a:solidFill>
                <a:latin typeface="Questrial"/>
                <a:ea typeface="Questrial"/>
                <a:cs typeface="Questrial"/>
                <a:sym typeface="Questrial"/>
              </a:rPr>
              <a:t>  H(x)-y</a:t>
            </a:r>
          </a:p>
        </p:txBody>
      </p:sp>
      <p:sp>
        <p:nvSpPr>
          <p:cNvPr id="260" name="Shape 260"/>
          <p:cNvSpPr txBox="1"/>
          <p:nvPr>
            <p:ph idx="12" type="sldNum"/>
          </p:nvPr>
        </p:nvSpPr>
        <p:spPr>
          <a:xfrm>
            <a:off x="3502151" y="6537960"/>
            <a:ext cx="2133599" cy="24688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ko-KR" sz="1200">
                <a:solidFill>
                  <a:srgbClr val="888888"/>
                </a:solidFill>
                <a:latin typeface="Questrial"/>
                <a:ea typeface="Questrial"/>
                <a:cs typeface="Questrial"/>
                <a:sym typeface="Questrial"/>
              </a:rPr>
              <a:t>‹#›</a:t>
            </a:fld>
          </a:p>
        </p:txBody>
      </p:sp>
      <p:pic>
        <p:nvPicPr>
          <p:cNvPr id="261" name="Shape 261"/>
          <p:cNvPicPr preferRelativeResize="0"/>
          <p:nvPr/>
        </p:nvPicPr>
        <p:blipFill rotWithShape="1">
          <a:blip r:embed="rId3">
            <a:alphaModFix/>
          </a:blip>
          <a:srcRect b="0" l="0" r="0" t="0"/>
          <a:stretch/>
        </p:blipFill>
        <p:spPr>
          <a:xfrm>
            <a:off x="5076055" y="3068963"/>
            <a:ext cx="3312367" cy="2547419"/>
          </a:xfrm>
          <a:prstGeom prst="rect">
            <a:avLst/>
          </a:prstGeom>
          <a:noFill/>
          <a:ln>
            <a:noFill/>
          </a:ln>
        </p:spPr>
      </p:pic>
      <p:pic>
        <p:nvPicPr>
          <p:cNvPr id="262" name="Shape 262"/>
          <p:cNvPicPr preferRelativeResize="0"/>
          <p:nvPr/>
        </p:nvPicPr>
        <p:blipFill rotWithShape="1">
          <a:blip r:embed="rId4">
            <a:alphaModFix/>
          </a:blip>
          <a:srcRect b="0" l="0" r="0" t="0"/>
          <a:stretch/>
        </p:blipFill>
        <p:spPr>
          <a:xfrm>
            <a:off x="683612" y="3573016"/>
            <a:ext cx="4205685" cy="223224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5"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b="0" l="0" r="0" t="0"/>
          <a:stretch/>
        </p:blipFill>
        <p:spPr>
          <a:xfrm>
            <a:off x="5985744" y="747756"/>
            <a:ext cx="2834728" cy="1673443"/>
          </a:xfrm>
          <a:prstGeom prst="rect">
            <a:avLst/>
          </a:prstGeom>
          <a:noFill/>
          <a:ln>
            <a:noFill/>
          </a:ln>
        </p:spPr>
      </p:pic>
      <p:sp>
        <p:nvSpPr>
          <p:cNvPr id="977" name="Shape 977"/>
          <p:cNvSpPr txBox="1"/>
          <p:nvPr>
            <p:ph type="title"/>
          </p:nvPr>
        </p:nvSpPr>
        <p:spPr>
          <a:xfrm>
            <a:off x="-8187" y="178593"/>
            <a:ext cx="9160499" cy="1714400"/>
          </a:xfrm>
          <a:prstGeom prst="rect">
            <a:avLst/>
          </a:prstGeom>
          <a:noFill/>
          <a:ln>
            <a:noFill/>
          </a:ln>
        </p:spPr>
        <p:txBody>
          <a:bodyPr anchorCtr="0" anchor="ctr" bIns="34275" lIns="34275" rIns="34275" tIns="342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Neural Net</a:t>
            </a:r>
          </a:p>
        </p:txBody>
      </p:sp>
      <p:sp>
        <p:nvSpPr>
          <p:cNvPr id="978" name="Shape 978"/>
          <p:cNvSpPr txBox="1"/>
          <p:nvPr/>
        </p:nvSpPr>
        <p:spPr>
          <a:xfrm>
            <a:off x="163400" y="1474400"/>
            <a:ext cx="8055300" cy="18936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400">
                <a:solidFill>
                  <a:srgbClr val="000000"/>
                </a:solidFill>
                <a:highlight>
                  <a:srgbClr val="FFE4FF"/>
                </a:highlight>
                <a:latin typeface="Consolas"/>
                <a:ea typeface="Consolas"/>
                <a:cs typeface="Consolas"/>
                <a:sym typeface="Consolas"/>
              </a:rPr>
              <a:t>W</a:t>
            </a:r>
            <a:r>
              <a:rPr lang="ko-KR" sz="1400">
                <a:solidFill>
                  <a:srgbClr val="000000"/>
                </a:solidFill>
                <a:highlight>
                  <a:srgbClr val="FFFFFF"/>
                </a:highlight>
                <a:latin typeface="Consolas"/>
                <a:ea typeface="Consolas"/>
                <a:cs typeface="Consolas"/>
                <a:sym typeface="Consolas"/>
              </a:rPr>
              <a:t> = tf.Variable(tf.random_normal([</a:t>
            </a:r>
            <a:r>
              <a:rPr lang="ko-KR" sz="1400">
                <a:solidFill>
                  <a:srgbClr val="0000FF"/>
                </a:solidFill>
                <a:highlight>
                  <a:srgbClr val="FFFFFF"/>
                </a:highlight>
                <a:latin typeface="Consolas"/>
                <a:ea typeface="Consolas"/>
                <a:cs typeface="Consolas"/>
                <a:sym typeface="Consolas"/>
              </a:rPr>
              <a:t>2</a:t>
            </a:r>
            <a:r>
              <a:rPr lang="ko-KR" sz="1400">
                <a:solidFill>
                  <a:srgbClr val="000000"/>
                </a:solidFill>
                <a:highlight>
                  <a:srgbClr val="FFFFFF"/>
                </a:highlight>
                <a:latin typeface="Consolas"/>
                <a:ea typeface="Consolas"/>
                <a:cs typeface="Consolas"/>
                <a:sym typeface="Consolas"/>
              </a:rPr>
              <a:t>, </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'weight'</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b = tf.Variable(tf.random_normal([</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'bias'</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None/>
            </a:pPr>
            <a:r>
              <a:t/>
            </a:r>
            <a:endParaRPr sz="14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400">
                <a:solidFill>
                  <a:srgbClr val="808080"/>
                </a:solidFill>
                <a:highlight>
                  <a:srgbClr val="FFFFFF"/>
                </a:highlight>
                <a:latin typeface="Consolas"/>
                <a:ea typeface="Consolas"/>
                <a:cs typeface="Consolas"/>
                <a:sym typeface="Consolas"/>
              </a:rPr>
              <a:t># Hypothesis using sigmoid: tf.div(1., 1. + tf.exp(tf.matmul(X, W)))</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hypothesis = tf.sigmoid(tf.matmul(X, </a:t>
            </a:r>
            <a:r>
              <a:rPr lang="ko-KR" sz="1400">
                <a:solidFill>
                  <a:srgbClr val="000000"/>
                </a:solidFill>
                <a:highlight>
                  <a:srgbClr val="E4E4FF"/>
                </a:highlight>
                <a:latin typeface="Consolas"/>
                <a:ea typeface="Consolas"/>
                <a:cs typeface="Consolas"/>
                <a:sym typeface="Consolas"/>
              </a:rPr>
              <a:t>W</a:t>
            </a:r>
            <a:r>
              <a:rPr lang="ko-KR" sz="1400">
                <a:solidFill>
                  <a:srgbClr val="000000"/>
                </a:solidFill>
                <a:highlight>
                  <a:srgbClr val="FFFFFF"/>
                </a:highlight>
                <a:latin typeface="Consolas"/>
                <a:ea typeface="Consolas"/>
                <a:cs typeface="Consolas"/>
                <a:sym typeface="Consolas"/>
              </a:rPr>
              <a:t>) + b)</a:t>
            </a:r>
          </a:p>
        </p:txBody>
      </p:sp>
      <p:sp>
        <p:nvSpPr>
          <p:cNvPr id="979" name="Shape 979"/>
          <p:cNvSpPr txBox="1"/>
          <p:nvPr/>
        </p:nvSpPr>
        <p:spPr>
          <a:xfrm>
            <a:off x="163400" y="3435732"/>
            <a:ext cx="8055300" cy="3029999"/>
          </a:xfrm>
          <a:prstGeom prst="rect">
            <a:avLst/>
          </a:prstGeom>
          <a:noFill/>
          <a:ln cap="flat" cmpd="sng" w="19050">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lang="ko-KR" sz="1600">
                <a:solidFill>
                  <a:srgbClr val="000000"/>
                </a:solidFill>
                <a:highlight>
                  <a:srgbClr val="FFFFFF"/>
                </a:highlight>
                <a:latin typeface="Consolas"/>
                <a:ea typeface="Consolas"/>
                <a:cs typeface="Consolas"/>
                <a:sym typeface="Consolas"/>
              </a:rPr>
              <a:t>W1 = tf.Variable(tf.random_normal([</a:t>
            </a:r>
            <a:r>
              <a:rPr lang="ko-KR" sz="1600">
                <a:solidFill>
                  <a:srgbClr val="0000FF"/>
                </a:solidFill>
                <a:highlight>
                  <a:srgbClr val="FFFFFF"/>
                </a:highlight>
                <a:latin typeface="Consolas"/>
                <a:ea typeface="Consolas"/>
                <a:cs typeface="Consolas"/>
                <a:sym typeface="Consolas"/>
              </a:rPr>
              <a:t>2</a:t>
            </a:r>
            <a:r>
              <a:rPr lang="ko-KR" sz="1600">
                <a:solidFill>
                  <a:srgbClr val="000000"/>
                </a:solidFill>
                <a:highlight>
                  <a:srgbClr val="FFFFFF"/>
                </a:highlight>
                <a:latin typeface="Consolas"/>
                <a:ea typeface="Consolas"/>
                <a:cs typeface="Consolas"/>
                <a:sym typeface="Consolas"/>
              </a:rPr>
              <a:t>, </a:t>
            </a:r>
            <a:r>
              <a:rPr lang="ko-KR" sz="1600">
                <a:solidFill>
                  <a:srgbClr val="0000FF"/>
                </a:solidFill>
                <a:highlight>
                  <a:srgbClr val="FFFFFF"/>
                </a:highlight>
                <a:latin typeface="Consolas"/>
                <a:ea typeface="Consolas"/>
                <a:cs typeface="Consolas"/>
                <a:sym typeface="Consolas"/>
              </a:rPr>
              <a:t>2</a:t>
            </a:r>
            <a:r>
              <a:rPr lang="ko-KR" sz="1600">
                <a:solidFill>
                  <a:srgbClr val="000000"/>
                </a:solidFill>
                <a:highlight>
                  <a:srgbClr val="FFFFFF"/>
                </a:highlight>
                <a:latin typeface="Consolas"/>
                <a:ea typeface="Consolas"/>
                <a:cs typeface="Consolas"/>
                <a:sym typeface="Consolas"/>
              </a:rPr>
              <a:t>]), </a:t>
            </a:r>
            <a:r>
              <a:rPr lang="ko-KR" sz="1600">
                <a:solidFill>
                  <a:srgbClr val="660099"/>
                </a:solidFill>
                <a:highlight>
                  <a:srgbClr val="FFFFFF"/>
                </a:highlight>
                <a:latin typeface="Consolas"/>
                <a:ea typeface="Consolas"/>
                <a:cs typeface="Consolas"/>
                <a:sym typeface="Consolas"/>
              </a:rPr>
              <a:t>name</a:t>
            </a:r>
            <a:r>
              <a:rPr lang="ko-KR" sz="1600">
                <a:solidFill>
                  <a:srgbClr val="000000"/>
                </a:solidFill>
                <a:highlight>
                  <a:srgbClr val="FFFFFF"/>
                </a:highlight>
                <a:latin typeface="Consolas"/>
                <a:ea typeface="Consolas"/>
                <a:cs typeface="Consolas"/>
                <a:sym typeface="Consolas"/>
              </a:rPr>
              <a:t>=</a:t>
            </a:r>
            <a:r>
              <a:rPr b="1" lang="ko-KR" sz="1600">
                <a:solidFill>
                  <a:srgbClr val="008080"/>
                </a:solidFill>
                <a:highlight>
                  <a:srgbClr val="FFFFFF"/>
                </a:highlight>
                <a:latin typeface="Consolas"/>
                <a:ea typeface="Consolas"/>
                <a:cs typeface="Consolas"/>
                <a:sym typeface="Consolas"/>
              </a:rPr>
              <a:t>'weight1'</a:t>
            </a:r>
            <a:r>
              <a:rPr lang="ko-KR" sz="16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600">
                <a:solidFill>
                  <a:srgbClr val="000000"/>
                </a:solidFill>
                <a:highlight>
                  <a:srgbClr val="FFFFFF"/>
                </a:highlight>
                <a:latin typeface="Consolas"/>
                <a:ea typeface="Consolas"/>
                <a:cs typeface="Consolas"/>
                <a:sym typeface="Consolas"/>
              </a:rPr>
              <a:t>b1 = tf.Variable(tf.random_normal([</a:t>
            </a:r>
            <a:r>
              <a:rPr lang="ko-KR" sz="1600">
                <a:solidFill>
                  <a:srgbClr val="0000FF"/>
                </a:solidFill>
                <a:highlight>
                  <a:srgbClr val="FFFFFF"/>
                </a:highlight>
                <a:latin typeface="Consolas"/>
                <a:ea typeface="Consolas"/>
                <a:cs typeface="Consolas"/>
                <a:sym typeface="Consolas"/>
              </a:rPr>
              <a:t>2</a:t>
            </a:r>
            <a:r>
              <a:rPr lang="ko-KR" sz="1600">
                <a:solidFill>
                  <a:srgbClr val="000000"/>
                </a:solidFill>
                <a:highlight>
                  <a:srgbClr val="FFFFFF"/>
                </a:highlight>
                <a:latin typeface="Consolas"/>
                <a:ea typeface="Consolas"/>
                <a:cs typeface="Consolas"/>
                <a:sym typeface="Consolas"/>
              </a:rPr>
              <a:t>]), </a:t>
            </a:r>
            <a:r>
              <a:rPr lang="ko-KR" sz="1600">
                <a:solidFill>
                  <a:srgbClr val="660099"/>
                </a:solidFill>
                <a:highlight>
                  <a:srgbClr val="FFFFFF"/>
                </a:highlight>
                <a:latin typeface="Consolas"/>
                <a:ea typeface="Consolas"/>
                <a:cs typeface="Consolas"/>
                <a:sym typeface="Consolas"/>
              </a:rPr>
              <a:t>name</a:t>
            </a:r>
            <a:r>
              <a:rPr lang="ko-KR" sz="1600">
                <a:solidFill>
                  <a:srgbClr val="000000"/>
                </a:solidFill>
                <a:highlight>
                  <a:srgbClr val="FFFFFF"/>
                </a:highlight>
                <a:latin typeface="Consolas"/>
                <a:ea typeface="Consolas"/>
                <a:cs typeface="Consolas"/>
                <a:sym typeface="Consolas"/>
              </a:rPr>
              <a:t>=</a:t>
            </a:r>
            <a:r>
              <a:rPr b="1" lang="ko-KR" sz="1600">
                <a:solidFill>
                  <a:srgbClr val="008080"/>
                </a:solidFill>
                <a:highlight>
                  <a:srgbClr val="FFFFFF"/>
                </a:highlight>
                <a:latin typeface="Consolas"/>
                <a:ea typeface="Consolas"/>
                <a:cs typeface="Consolas"/>
                <a:sym typeface="Consolas"/>
              </a:rPr>
              <a:t>'bias1'</a:t>
            </a:r>
            <a:r>
              <a:rPr lang="ko-KR" sz="16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600">
                <a:solidFill>
                  <a:srgbClr val="000000"/>
                </a:solidFill>
                <a:highlight>
                  <a:srgbClr val="FFFFFF"/>
                </a:highlight>
                <a:latin typeface="Consolas"/>
                <a:ea typeface="Consolas"/>
                <a:cs typeface="Consolas"/>
                <a:sym typeface="Consolas"/>
              </a:rPr>
              <a:t>layer1 = tf.sigmoid(tf.matmul(X, W1) + b1)</a:t>
            </a:r>
          </a:p>
          <a:p>
            <a:pPr indent="0" lvl="0" marL="0" marR="0" rtl="0" algn="l">
              <a:spcBef>
                <a:spcPts val="0"/>
              </a:spcBef>
              <a:buNone/>
            </a:pPr>
            <a:r>
              <a:t/>
            </a:r>
            <a:endParaRPr sz="16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600">
                <a:solidFill>
                  <a:srgbClr val="000000"/>
                </a:solidFill>
                <a:highlight>
                  <a:srgbClr val="FFFFFF"/>
                </a:highlight>
                <a:latin typeface="Consolas"/>
                <a:ea typeface="Consolas"/>
                <a:cs typeface="Consolas"/>
                <a:sym typeface="Consolas"/>
              </a:rPr>
              <a:t>W2 = tf.Variable(tf.random_normal([</a:t>
            </a:r>
            <a:r>
              <a:rPr lang="ko-KR" sz="1600">
                <a:solidFill>
                  <a:srgbClr val="0000FF"/>
                </a:solidFill>
                <a:highlight>
                  <a:srgbClr val="FFFFFF"/>
                </a:highlight>
                <a:latin typeface="Consolas"/>
                <a:ea typeface="Consolas"/>
                <a:cs typeface="Consolas"/>
                <a:sym typeface="Consolas"/>
              </a:rPr>
              <a:t>2</a:t>
            </a:r>
            <a:r>
              <a:rPr lang="ko-KR" sz="1600">
                <a:solidFill>
                  <a:srgbClr val="000000"/>
                </a:solidFill>
                <a:highlight>
                  <a:srgbClr val="FFFFFF"/>
                </a:highlight>
                <a:latin typeface="Consolas"/>
                <a:ea typeface="Consolas"/>
                <a:cs typeface="Consolas"/>
                <a:sym typeface="Consolas"/>
              </a:rPr>
              <a:t>, </a:t>
            </a:r>
            <a:r>
              <a:rPr lang="ko-KR" sz="1600">
                <a:solidFill>
                  <a:srgbClr val="0000FF"/>
                </a:solidFill>
                <a:highlight>
                  <a:srgbClr val="FFFFFF"/>
                </a:highlight>
                <a:latin typeface="Consolas"/>
                <a:ea typeface="Consolas"/>
                <a:cs typeface="Consolas"/>
                <a:sym typeface="Consolas"/>
              </a:rPr>
              <a:t>1</a:t>
            </a:r>
            <a:r>
              <a:rPr lang="ko-KR" sz="1600">
                <a:solidFill>
                  <a:srgbClr val="000000"/>
                </a:solidFill>
                <a:highlight>
                  <a:srgbClr val="FFFFFF"/>
                </a:highlight>
                <a:latin typeface="Consolas"/>
                <a:ea typeface="Consolas"/>
                <a:cs typeface="Consolas"/>
                <a:sym typeface="Consolas"/>
              </a:rPr>
              <a:t>]), </a:t>
            </a:r>
            <a:r>
              <a:rPr lang="ko-KR" sz="1600">
                <a:solidFill>
                  <a:srgbClr val="660099"/>
                </a:solidFill>
                <a:highlight>
                  <a:srgbClr val="FFFFFF"/>
                </a:highlight>
                <a:latin typeface="Consolas"/>
                <a:ea typeface="Consolas"/>
                <a:cs typeface="Consolas"/>
                <a:sym typeface="Consolas"/>
              </a:rPr>
              <a:t>name</a:t>
            </a:r>
            <a:r>
              <a:rPr lang="ko-KR" sz="1600">
                <a:solidFill>
                  <a:srgbClr val="000000"/>
                </a:solidFill>
                <a:highlight>
                  <a:srgbClr val="FFFFFF"/>
                </a:highlight>
                <a:latin typeface="Consolas"/>
                <a:ea typeface="Consolas"/>
                <a:cs typeface="Consolas"/>
                <a:sym typeface="Consolas"/>
              </a:rPr>
              <a:t>=</a:t>
            </a:r>
            <a:r>
              <a:rPr b="1" lang="ko-KR" sz="1600">
                <a:solidFill>
                  <a:srgbClr val="008080"/>
                </a:solidFill>
                <a:highlight>
                  <a:srgbClr val="FFFFFF"/>
                </a:highlight>
                <a:latin typeface="Consolas"/>
                <a:ea typeface="Consolas"/>
                <a:cs typeface="Consolas"/>
                <a:sym typeface="Consolas"/>
              </a:rPr>
              <a:t>'weight2'</a:t>
            </a:r>
            <a:r>
              <a:rPr lang="ko-KR" sz="16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600">
                <a:solidFill>
                  <a:srgbClr val="000000"/>
                </a:solidFill>
                <a:highlight>
                  <a:srgbClr val="FFFFFF"/>
                </a:highlight>
                <a:latin typeface="Consolas"/>
                <a:ea typeface="Consolas"/>
                <a:cs typeface="Consolas"/>
                <a:sym typeface="Consolas"/>
              </a:rPr>
              <a:t>b2 = tf.Variable(tf.random_normal([</a:t>
            </a:r>
            <a:r>
              <a:rPr lang="ko-KR" sz="1600">
                <a:solidFill>
                  <a:srgbClr val="0000FF"/>
                </a:solidFill>
                <a:highlight>
                  <a:srgbClr val="FFFFFF"/>
                </a:highlight>
                <a:latin typeface="Consolas"/>
                <a:ea typeface="Consolas"/>
                <a:cs typeface="Consolas"/>
                <a:sym typeface="Consolas"/>
              </a:rPr>
              <a:t>1</a:t>
            </a:r>
            <a:r>
              <a:rPr lang="ko-KR" sz="1600">
                <a:solidFill>
                  <a:srgbClr val="000000"/>
                </a:solidFill>
                <a:highlight>
                  <a:srgbClr val="FFFFFF"/>
                </a:highlight>
                <a:latin typeface="Consolas"/>
                <a:ea typeface="Consolas"/>
                <a:cs typeface="Consolas"/>
                <a:sym typeface="Consolas"/>
              </a:rPr>
              <a:t>]), </a:t>
            </a:r>
            <a:r>
              <a:rPr lang="ko-KR" sz="1600">
                <a:solidFill>
                  <a:srgbClr val="660099"/>
                </a:solidFill>
                <a:highlight>
                  <a:srgbClr val="FFFFFF"/>
                </a:highlight>
                <a:latin typeface="Consolas"/>
                <a:ea typeface="Consolas"/>
                <a:cs typeface="Consolas"/>
                <a:sym typeface="Consolas"/>
              </a:rPr>
              <a:t>name</a:t>
            </a:r>
            <a:r>
              <a:rPr lang="ko-KR" sz="1600">
                <a:solidFill>
                  <a:srgbClr val="000000"/>
                </a:solidFill>
                <a:highlight>
                  <a:srgbClr val="FFFFFF"/>
                </a:highlight>
                <a:latin typeface="Consolas"/>
                <a:ea typeface="Consolas"/>
                <a:cs typeface="Consolas"/>
                <a:sym typeface="Consolas"/>
              </a:rPr>
              <a:t>=</a:t>
            </a:r>
            <a:r>
              <a:rPr b="1" lang="ko-KR" sz="1600">
                <a:solidFill>
                  <a:srgbClr val="008080"/>
                </a:solidFill>
                <a:highlight>
                  <a:srgbClr val="FFFFFF"/>
                </a:highlight>
                <a:latin typeface="Consolas"/>
                <a:ea typeface="Consolas"/>
                <a:cs typeface="Consolas"/>
                <a:sym typeface="Consolas"/>
              </a:rPr>
              <a:t>'bias2'</a:t>
            </a:r>
            <a:r>
              <a:rPr lang="ko-KR" sz="16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600">
                <a:solidFill>
                  <a:srgbClr val="000000"/>
                </a:solidFill>
                <a:highlight>
                  <a:srgbClr val="FFFFFF"/>
                </a:highlight>
                <a:latin typeface="Consolas"/>
                <a:ea typeface="Consolas"/>
                <a:cs typeface="Consolas"/>
                <a:sym typeface="Consolas"/>
              </a:rPr>
              <a:t>hypothesis = tf.sigmoid(tf.matmul(layer1, W2) + b2)</a:t>
            </a:r>
          </a:p>
        </p:txBody>
      </p:sp>
      <p:sp>
        <p:nvSpPr>
          <p:cNvPr id="980" name="Shape 980"/>
          <p:cNvSpPr txBox="1"/>
          <p:nvPr/>
        </p:nvSpPr>
        <p:spPr>
          <a:xfrm>
            <a:off x="4900550" y="6487232"/>
            <a:ext cx="4675799" cy="4407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4"/>
              </a:rPr>
              <a:t>https://github.com/hunkim/DeepLearningZeroToAll/blob/master/lab-09-2-xor-nn.py</a:t>
            </a:r>
            <a:r>
              <a:rPr lang="ko-KR" sz="900">
                <a:solidFill>
                  <a:srgbClr val="000000"/>
                </a:solidFill>
                <a:latin typeface="Arial"/>
                <a:ea typeface="Arial"/>
                <a:cs typeface="Arial"/>
                <a:sym typeface="Arial"/>
              </a:rPr>
              <a:t> </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4" name="Shape 984"/>
        <p:cNvGrpSpPr/>
        <p:nvPr/>
      </p:nvGrpSpPr>
      <p:grpSpPr>
        <a:xfrm>
          <a:off x="0" y="0"/>
          <a:ext cx="0" cy="0"/>
          <a:chOff x="0" y="0"/>
          <a:chExt cx="0" cy="0"/>
        </a:xfrm>
      </p:grpSpPr>
      <p:sp>
        <p:nvSpPr>
          <p:cNvPr id="985" name="Shape 985"/>
          <p:cNvSpPr txBox="1"/>
          <p:nvPr>
            <p:ph type="title"/>
          </p:nvPr>
        </p:nvSpPr>
        <p:spPr>
          <a:xfrm>
            <a:off x="3238210" y="516760"/>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NN for XOR</a:t>
            </a:r>
          </a:p>
        </p:txBody>
      </p:sp>
      <p:sp>
        <p:nvSpPr>
          <p:cNvPr id="986" name="Shape 986"/>
          <p:cNvSpPr txBox="1"/>
          <p:nvPr/>
        </p:nvSpPr>
        <p:spPr>
          <a:xfrm>
            <a:off x="0" y="0"/>
            <a:ext cx="7639200" cy="68580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x_data = np.array([[</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=np.float32)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y_data = np.array([[</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1</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=np.float32)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X = tf.placeholder(tf.float32)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Y = tf.placeholder(tf.float32)</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b="1" lang="ko-KR" sz="1000">
                <a:solidFill>
                  <a:srgbClr val="000000"/>
                </a:solidFill>
                <a:highlight>
                  <a:srgbClr val="FFFFFF"/>
                </a:highlight>
                <a:latin typeface="Consolas"/>
                <a:ea typeface="Consolas"/>
                <a:cs typeface="Consolas"/>
                <a:sym typeface="Consolas"/>
              </a:rPr>
              <a:t>W1 = tf.Variable(tf.random_normal([</a:t>
            </a:r>
            <a:r>
              <a:rPr b="1" lang="ko-KR" sz="1000">
                <a:solidFill>
                  <a:srgbClr val="0000FF"/>
                </a:solidFill>
                <a:highlight>
                  <a:srgbClr val="FFFFFF"/>
                </a:highlight>
                <a:latin typeface="Consolas"/>
                <a:ea typeface="Consolas"/>
                <a:cs typeface="Consolas"/>
                <a:sym typeface="Consolas"/>
              </a:rPr>
              <a:t>2</a:t>
            </a:r>
            <a:r>
              <a:rPr b="1" lang="ko-KR" sz="1000">
                <a:solidFill>
                  <a:srgbClr val="000000"/>
                </a:solidFill>
                <a:highlight>
                  <a:srgbClr val="FFFFFF"/>
                </a:highlight>
                <a:latin typeface="Consolas"/>
                <a:ea typeface="Consolas"/>
                <a:cs typeface="Consolas"/>
                <a:sym typeface="Consolas"/>
              </a:rPr>
              <a:t>, </a:t>
            </a:r>
            <a:r>
              <a:rPr b="1" lang="ko-KR" sz="1000">
                <a:solidFill>
                  <a:srgbClr val="0000FF"/>
                </a:solidFill>
                <a:highlight>
                  <a:srgbClr val="FFFFFF"/>
                </a:highlight>
                <a:latin typeface="Consolas"/>
                <a:ea typeface="Consolas"/>
                <a:cs typeface="Consolas"/>
                <a:sym typeface="Consolas"/>
              </a:rPr>
              <a:t>2</a:t>
            </a:r>
            <a:r>
              <a:rPr b="1" lang="ko-KR" sz="1000">
                <a:solidFill>
                  <a:srgbClr val="000000"/>
                </a:solidFill>
                <a:highlight>
                  <a:srgbClr val="FFFFFF"/>
                </a:highlight>
                <a:latin typeface="Consolas"/>
                <a:ea typeface="Consolas"/>
                <a:cs typeface="Consolas"/>
                <a:sym typeface="Consolas"/>
              </a:rPr>
              <a:t>]), </a:t>
            </a:r>
            <a:r>
              <a:rPr b="1" lang="ko-KR" sz="1000">
                <a:solidFill>
                  <a:srgbClr val="660099"/>
                </a:solidFill>
                <a:highlight>
                  <a:srgbClr val="FFFFFF"/>
                </a:highlight>
                <a:latin typeface="Consolas"/>
                <a:ea typeface="Consolas"/>
                <a:cs typeface="Consolas"/>
                <a:sym typeface="Consolas"/>
              </a:rPr>
              <a:t>name</a:t>
            </a:r>
            <a:r>
              <a:rPr b="1"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'weight1'</a:t>
            </a:r>
            <a:r>
              <a:rPr b="1"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b="1" lang="ko-KR" sz="1000">
                <a:solidFill>
                  <a:srgbClr val="000000"/>
                </a:solidFill>
                <a:highlight>
                  <a:srgbClr val="FFFFFF"/>
                </a:highlight>
                <a:latin typeface="Consolas"/>
                <a:ea typeface="Consolas"/>
                <a:cs typeface="Consolas"/>
                <a:sym typeface="Consolas"/>
              </a:rPr>
              <a:t>b1 = tf.Variable(tf.random_normal([</a:t>
            </a:r>
            <a:r>
              <a:rPr b="1" lang="ko-KR" sz="1000">
                <a:solidFill>
                  <a:srgbClr val="0000FF"/>
                </a:solidFill>
                <a:highlight>
                  <a:srgbClr val="FFFFFF"/>
                </a:highlight>
                <a:latin typeface="Consolas"/>
                <a:ea typeface="Consolas"/>
                <a:cs typeface="Consolas"/>
                <a:sym typeface="Consolas"/>
              </a:rPr>
              <a:t>2</a:t>
            </a:r>
            <a:r>
              <a:rPr b="1" lang="ko-KR" sz="1000">
                <a:solidFill>
                  <a:srgbClr val="000000"/>
                </a:solidFill>
                <a:highlight>
                  <a:srgbClr val="FFFFFF"/>
                </a:highlight>
                <a:latin typeface="Consolas"/>
                <a:ea typeface="Consolas"/>
                <a:cs typeface="Consolas"/>
                <a:sym typeface="Consolas"/>
              </a:rPr>
              <a:t>]), </a:t>
            </a:r>
            <a:r>
              <a:rPr b="1" lang="ko-KR" sz="1000">
                <a:solidFill>
                  <a:srgbClr val="660099"/>
                </a:solidFill>
                <a:highlight>
                  <a:srgbClr val="FFFFFF"/>
                </a:highlight>
                <a:latin typeface="Consolas"/>
                <a:ea typeface="Consolas"/>
                <a:cs typeface="Consolas"/>
                <a:sym typeface="Consolas"/>
              </a:rPr>
              <a:t>name</a:t>
            </a:r>
            <a:r>
              <a:rPr b="1"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'bias1'</a:t>
            </a:r>
            <a:r>
              <a:rPr b="1"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b="1" lang="ko-KR" sz="1000">
                <a:solidFill>
                  <a:srgbClr val="000000"/>
                </a:solidFill>
                <a:highlight>
                  <a:srgbClr val="FFFFFF"/>
                </a:highlight>
                <a:latin typeface="Consolas"/>
                <a:ea typeface="Consolas"/>
                <a:cs typeface="Consolas"/>
                <a:sym typeface="Consolas"/>
              </a:rPr>
              <a:t>layer1 = tf.sigmoid(tf.matmul(X, W1) + b1)</a:t>
            </a:r>
          </a:p>
          <a:p>
            <a:pPr indent="0" lvl="0" marL="0" marR="0" rtl="0" algn="l">
              <a:spcBef>
                <a:spcPts val="0"/>
              </a:spcBef>
              <a:buNone/>
            </a:pPr>
            <a:r>
              <a:t/>
            </a:r>
            <a:endParaRPr b="1"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b="1" lang="ko-KR" sz="1000">
                <a:solidFill>
                  <a:srgbClr val="000000"/>
                </a:solidFill>
                <a:highlight>
                  <a:srgbClr val="FFFFFF"/>
                </a:highlight>
                <a:latin typeface="Consolas"/>
                <a:ea typeface="Consolas"/>
                <a:cs typeface="Consolas"/>
                <a:sym typeface="Consolas"/>
              </a:rPr>
              <a:t>W2 = tf.Variable(tf.random_normal([</a:t>
            </a:r>
            <a:r>
              <a:rPr b="1" lang="ko-KR" sz="1000">
                <a:solidFill>
                  <a:srgbClr val="0000FF"/>
                </a:solidFill>
                <a:highlight>
                  <a:srgbClr val="FFFFFF"/>
                </a:highlight>
                <a:latin typeface="Consolas"/>
                <a:ea typeface="Consolas"/>
                <a:cs typeface="Consolas"/>
                <a:sym typeface="Consolas"/>
              </a:rPr>
              <a:t>2</a:t>
            </a:r>
            <a:r>
              <a:rPr b="1" lang="ko-KR" sz="1000">
                <a:solidFill>
                  <a:srgbClr val="000000"/>
                </a:solidFill>
                <a:highlight>
                  <a:srgbClr val="FFFFFF"/>
                </a:highlight>
                <a:latin typeface="Consolas"/>
                <a:ea typeface="Consolas"/>
                <a:cs typeface="Consolas"/>
                <a:sym typeface="Consolas"/>
              </a:rPr>
              <a:t>, </a:t>
            </a:r>
            <a:r>
              <a:rPr b="1" lang="ko-KR" sz="1000">
                <a:solidFill>
                  <a:srgbClr val="0000FF"/>
                </a:solidFill>
                <a:highlight>
                  <a:srgbClr val="FFFFFF"/>
                </a:highlight>
                <a:latin typeface="Consolas"/>
                <a:ea typeface="Consolas"/>
                <a:cs typeface="Consolas"/>
                <a:sym typeface="Consolas"/>
              </a:rPr>
              <a:t>1</a:t>
            </a:r>
            <a:r>
              <a:rPr b="1" lang="ko-KR" sz="1000">
                <a:solidFill>
                  <a:srgbClr val="000000"/>
                </a:solidFill>
                <a:highlight>
                  <a:srgbClr val="FFFFFF"/>
                </a:highlight>
                <a:latin typeface="Consolas"/>
                <a:ea typeface="Consolas"/>
                <a:cs typeface="Consolas"/>
                <a:sym typeface="Consolas"/>
              </a:rPr>
              <a:t>]), </a:t>
            </a:r>
            <a:r>
              <a:rPr b="1" lang="ko-KR" sz="1000">
                <a:solidFill>
                  <a:srgbClr val="660099"/>
                </a:solidFill>
                <a:highlight>
                  <a:srgbClr val="FFFFFF"/>
                </a:highlight>
                <a:latin typeface="Consolas"/>
                <a:ea typeface="Consolas"/>
                <a:cs typeface="Consolas"/>
                <a:sym typeface="Consolas"/>
              </a:rPr>
              <a:t>name</a:t>
            </a:r>
            <a:r>
              <a:rPr b="1"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'weight2'</a:t>
            </a:r>
            <a:r>
              <a:rPr b="1"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b="1" lang="ko-KR" sz="1000">
                <a:solidFill>
                  <a:srgbClr val="000000"/>
                </a:solidFill>
                <a:highlight>
                  <a:srgbClr val="FFFFFF"/>
                </a:highlight>
                <a:latin typeface="Consolas"/>
                <a:ea typeface="Consolas"/>
                <a:cs typeface="Consolas"/>
                <a:sym typeface="Consolas"/>
              </a:rPr>
              <a:t>b2 = tf.Variable(tf.random_normal([</a:t>
            </a:r>
            <a:r>
              <a:rPr b="1" lang="ko-KR" sz="1000">
                <a:solidFill>
                  <a:srgbClr val="0000FF"/>
                </a:solidFill>
                <a:highlight>
                  <a:srgbClr val="FFFFFF"/>
                </a:highlight>
                <a:latin typeface="Consolas"/>
                <a:ea typeface="Consolas"/>
                <a:cs typeface="Consolas"/>
                <a:sym typeface="Consolas"/>
              </a:rPr>
              <a:t>1</a:t>
            </a:r>
            <a:r>
              <a:rPr b="1" lang="ko-KR" sz="1000">
                <a:solidFill>
                  <a:srgbClr val="000000"/>
                </a:solidFill>
                <a:highlight>
                  <a:srgbClr val="FFFFFF"/>
                </a:highlight>
                <a:latin typeface="Consolas"/>
                <a:ea typeface="Consolas"/>
                <a:cs typeface="Consolas"/>
                <a:sym typeface="Consolas"/>
              </a:rPr>
              <a:t>]), </a:t>
            </a:r>
            <a:r>
              <a:rPr b="1" lang="ko-KR" sz="1000">
                <a:solidFill>
                  <a:srgbClr val="660099"/>
                </a:solidFill>
                <a:highlight>
                  <a:srgbClr val="FFFFFF"/>
                </a:highlight>
                <a:latin typeface="Consolas"/>
                <a:ea typeface="Consolas"/>
                <a:cs typeface="Consolas"/>
                <a:sym typeface="Consolas"/>
              </a:rPr>
              <a:t>name</a:t>
            </a:r>
            <a:r>
              <a:rPr b="1"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'bias2'</a:t>
            </a:r>
            <a:r>
              <a:rPr b="1"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b="1" lang="ko-KR" sz="1000">
                <a:solidFill>
                  <a:srgbClr val="000000"/>
                </a:solidFill>
                <a:highlight>
                  <a:srgbClr val="FFFFFF"/>
                </a:highlight>
                <a:latin typeface="Consolas"/>
                <a:ea typeface="Consolas"/>
                <a:cs typeface="Consolas"/>
                <a:sym typeface="Consolas"/>
              </a:rPr>
              <a:t>hypothesis = tf.sigmoid(tf.matmul(layer1, W2) + b2)</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cost/loss function</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cost = -tf.reduce_mean(Y * tf.log(hypothesis) + (</a:t>
            </a:r>
            <a:r>
              <a:rPr lang="ko-KR" sz="1000">
                <a:solidFill>
                  <a:srgbClr val="0000FF"/>
                </a:solidFill>
                <a:highlight>
                  <a:srgbClr val="FFFFFF"/>
                </a:highlight>
                <a:latin typeface="Consolas"/>
                <a:ea typeface="Consolas"/>
                <a:cs typeface="Consolas"/>
                <a:sym typeface="Consolas"/>
              </a:rPr>
              <a:t>1 </a:t>
            </a:r>
            <a:r>
              <a:rPr lang="ko-KR" sz="1000">
                <a:solidFill>
                  <a:srgbClr val="000000"/>
                </a:solidFill>
                <a:highlight>
                  <a:srgbClr val="FFFFFF"/>
                </a:highlight>
                <a:latin typeface="Consolas"/>
                <a:ea typeface="Consolas"/>
                <a:cs typeface="Consolas"/>
                <a:sym typeface="Consolas"/>
              </a:rPr>
              <a:t>- Y) * tf.log(</a:t>
            </a:r>
            <a:r>
              <a:rPr lang="ko-KR" sz="1000">
                <a:solidFill>
                  <a:srgbClr val="0000FF"/>
                </a:solidFill>
                <a:highlight>
                  <a:srgbClr val="FFFFFF"/>
                </a:highlight>
                <a:latin typeface="Consolas"/>
                <a:ea typeface="Consolas"/>
                <a:cs typeface="Consolas"/>
                <a:sym typeface="Consolas"/>
              </a:rPr>
              <a:t>1 </a:t>
            </a:r>
            <a:r>
              <a:rPr lang="ko-KR" sz="1000">
                <a:solidFill>
                  <a:srgbClr val="000000"/>
                </a:solidFill>
                <a:highlight>
                  <a:srgbClr val="FFFFFF"/>
                </a:highlight>
                <a:latin typeface="Consolas"/>
                <a:ea typeface="Consolas"/>
                <a:cs typeface="Consolas"/>
                <a:sym typeface="Consolas"/>
              </a:rPr>
              <a:t>- hypothesis))</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train = tf.train.GradientDescentOptimizer(</a:t>
            </a:r>
            <a:r>
              <a:rPr lang="ko-KR" sz="1000">
                <a:solidFill>
                  <a:srgbClr val="660099"/>
                </a:solidFill>
                <a:highlight>
                  <a:srgbClr val="FFFFFF"/>
                </a:highlight>
                <a:latin typeface="Consolas"/>
                <a:ea typeface="Consolas"/>
                <a:cs typeface="Consolas"/>
                <a:sym typeface="Consolas"/>
              </a:rPr>
              <a:t>learning_rate</a:t>
            </a:r>
            <a:r>
              <a:rPr lang="ko-KR" sz="1000">
                <a:solidFill>
                  <a:srgbClr val="000000"/>
                </a:solidFill>
                <a:highlight>
                  <a:srgbClr val="FFFFFF"/>
                </a:highlight>
                <a:latin typeface="Consolas"/>
                <a:ea typeface="Consolas"/>
                <a:cs typeface="Consolas"/>
                <a:sym typeface="Consolas"/>
              </a:rPr>
              <a:t>=</a:t>
            </a:r>
            <a:r>
              <a:rPr lang="ko-KR" sz="1000">
                <a:solidFill>
                  <a:srgbClr val="0000FF"/>
                </a:solidFill>
                <a:highlight>
                  <a:srgbClr val="FFFFFF"/>
                </a:highlight>
                <a:latin typeface="Consolas"/>
                <a:ea typeface="Consolas"/>
                <a:cs typeface="Consolas"/>
                <a:sym typeface="Consolas"/>
              </a:rPr>
              <a:t>0.1</a:t>
            </a:r>
            <a:r>
              <a:rPr lang="ko-KR" sz="1000">
                <a:solidFill>
                  <a:srgbClr val="000000"/>
                </a:solidFill>
                <a:highlight>
                  <a:srgbClr val="FFFFFF"/>
                </a:highlight>
                <a:latin typeface="Consolas"/>
                <a:ea typeface="Consolas"/>
                <a:cs typeface="Consolas"/>
                <a:sym typeface="Consolas"/>
              </a:rPr>
              <a:t>).minimize(cost)</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Accuracy computation</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True if hypothesis&gt;0.5 else False</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predicted = tf.cast(hypothesis &gt; </a:t>
            </a:r>
            <a:r>
              <a:rPr lang="ko-KR" sz="1000">
                <a:solidFill>
                  <a:srgbClr val="0000FF"/>
                </a:solidFill>
                <a:highlight>
                  <a:srgbClr val="FFFFFF"/>
                </a:highlight>
                <a:latin typeface="Consolas"/>
                <a:ea typeface="Consolas"/>
                <a:cs typeface="Consolas"/>
                <a:sym typeface="Consolas"/>
              </a:rPr>
              <a:t>0.5</a:t>
            </a: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=tf.float32)</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accuracy = tf.reduce_mean(tf.cast(tf.equal(predicted, Y), </a:t>
            </a:r>
            <a:r>
              <a:rPr lang="ko-KR" sz="1000">
                <a:solidFill>
                  <a:srgbClr val="660099"/>
                </a:solidFill>
                <a:highlight>
                  <a:srgbClr val="FFFFFF"/>
                </a:highlight>
                <a:latin typeface="Consolas"/>
                <a:ea typeface="Consolas"/>
                <a:cs typeface="Consolas"/>
                <a:sym typeface="Consolas"/>
              </a:rPr>
              <a:t>dtype</a:t>
            </a:r>
            <a:r>
              <a:rPr lang="ko-KR" sz="1000">
                <a:solidFill>
                  <a:srgbClr val="000000"/>
                </a:solidFill>
                <a:highlight>
                  <a:srgbClr val="FFFFFF"/>
                </a:highlight>
                <a:latin typeface="Consolas"/>
                <a:ea typeface="Consolas"/>
                <a:cs typeface="Consolas"/>
                <a:sym typeface="Consolas"/>
              </a:rPr>
              <a:t>=tf.float32))</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Launch graph</a:t>
            </a:r>
          </a:p>
          <a:p>
            <a:pPr indent="0" lvl="0" marL="0" marR="0" rtl="0" algn="l">
              <a:spcBef>
                <a:spcPts val="0"/>
              </a:spcBef>
              <a:buSzPct val="25000"/>
              <a:buNone/>
            </a:pPr>
            <a:r>
              <a:rPr b="1" lang="ko-KR" sz="1000">
                <a:solidFill>
                  <a:srgbClr val="000080"/>
                </a:solidFill>
                <a:highlight>
                  <a:srgbClr val="FFFFFF"/>
                </a:highlight>
                <a:latin typeface="Consolas"/>
                <a:ea typeface="Consolas"/>
                <a:cs typeface="Consolas"/>
                <a:sym typeface="Consolas"/>
              </a:rPr>
              <a:t>with </a:t>
            </a:r>
            <a:r>
              <a:rPr lang="ko-KR" sz="1000">
                <a:solidFill>
                  <a:srgbClr val="000000"/>
                </a:solidFill>
                <a:highlight>
                  <a:srgbClr val="FFFFFF"/>
                </a:highlight>
                <a:latin typeface="Consolas"/>
                <a:ea typeface="Consolas"/>
                <a:cs typeface="Consolas"/>
                <a:sym typeface="Consolas"/>
              </a:rPr>
              <a:t>tf.Session() </a:t>
            </a:r>
            <a:r>
              <a:rPr b="1" lang="ko-KR" sz="1000">
                <a:solidFill>
                  <a:srgbClr val="000080"/>
                </a:solidFill>
                <a:highlight>
                  <a:srgbClr val="FFFFFF"/>
                </a:highlight>
                <a:latin typeface="Consolas"/>
                <a:ea typeface="Consolas"/>
                <a:cs typeface="Consolas"/>
                <a:sym typeface="Consolas"/>
              </a:rPr>
              <a:t>as </a:t>
            </a:r>
            <a:r>
              <a:rPr lang="ko-KR" sz="1000">
                <a:solidFill>
                  <a:srgbClr val="000000"/>
                </a:solidFill>
                <a:highlight>
                  <a:srgbClr val="FFFFFF"/>
                </a:highlight>
                <a:latin typeface="Consolas"/>
                <a:ea typeface="Consolas"/>
                <a:cs typeface="Consolas"/>
                <a:sym typeface="Consolas"/>
              </a:rPr>
              <a:t>sess:</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i="1" lang="ko-KR" sz="1000">
                <a:solidFill>
                  <a:srgbClr val="808080"/>
                </a:solidFill>
                <a:highlight>
                  <a:srgbClr val="FFFFFF"/>
                </a:highlight>
                <a:latin typeface="Consolas"/>
                <a:ea typeface="Consolas"/>
                <a:cs typeface="Consolas"/>
                <a:sym typeface="Consolas"/>
              </a:rPr>
              <a:t># Initialize TensorFlow variables</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a:t>
            </a:r>
            <a:r>
              <a:rPr lang="ko-KR" sz="1000">
                <a:solidFill>
                  <a:srgbClr val="000000"/>
                </a:solidFill>
                <a:highlight>
                  <a:srgbClr val="FFFFFF"/>
                </a:highlight>
                <a:latin typeface="Consolas"/>
                <a:ea typeface="Consolas"/>
                <a:cs typeface="Consolas"/>
                <a:sym typeface="Consolas"/>
              </a:rPr>
              <a:t>sess.run(tf.global_variables_initializer())</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b="1" lang="ko-KR" sz="1000">
                <a:solidFill>
                  <a:srgbClr val="000080"/>
                </a:solidFill>
                <a:highlight>
                  <a:srgbClr val="FFFFFF"/>
                </a:highlight>
                <a:latin typeface="Consolas"/>
                <a:ea typeface="Consolas"/>
                <a:cs typeface="Consolas"/>
                <a:sym typeface="Consolas"/>
              </a:rPr>
              <a:t>for </a:t>
            </a:r>
            <a:r>
              <a:rPr lang="ko-KR" sz="1000">
                <a:solidFill>
                  <a:srgbClr val="000000"/>
                </a:solidFill>
                <a:highlight>
                  <a:srgbClr val="FFFFFF"/>
                </a:highlight>
                <a:latin typeface="Consolas"/>
                <a:ea typeface="Consolas"/>
                <a:cs typeface="Consolas"/>
                <a:sym typeface="Consolas"/>
              </a:rPr>
              <a:t>step </a:t>
            </a:r>
            <a:r>
              <a:rPr b="1" lang="ko-KR" sz="1000">
                <a:solidFill>
                  <a:srgbClr val="000080"/>
                </a:solidFill>
                <a:highlight>
                  <a:srgbClr val="FFFFFF"/>
                </a:highlight>
                <a:latin typeface="Consolas"/>
                <a:ea typeface="Consolas"/>
                <a:cs typeface="Consolas"/>
                <a:sym typeface="Consolas"/>
              </a:rPr>
              <a:t>in </a:t>
            </a:r>
            <a:r>
              <a:rPr lang="ko-KR" sz="1000">
                <a:solidFill>
                  <a:srgbClr val="000080"/>
                </a:solidFill>
                <a:highlight>
                  <a:srgbClr val="FFFFFF"/>
                </a:highlight>
                <a:latin typeface="Consolas"/>
                <a:ea typeface="Consolas"/>
                <a:cs typeface="Consolas"/>
                <a:sym typeface="Consolas"/>
              </a:rPr>
              <a:t>range</a:t>
            </a:r>
            <a:r>
              <a:rPr lang="ko-KR" sz="1000">
                <a:solidFill>
                  <a:srgbClr val="000000"/>
                </a:solidFill>
                <a:highlight>
                  <a:srgbClr val="FFFFFF"/>
                </a:highlight>
                <a:latin typeface="Consolas"/>
                <a:ea typeface="Consolas"/>
                <a:cs typeface="Consolas"/>
                <a:sym typeface="Consolas"/>
              </a:rPr>
              <a:t>(</a:t>
            </a:r>
            <a:r>
              <a:rPr lang="ko-KR" sz="1000">
                <a:solidFill>
                  <a:srgbClr val="0000FF"/>
                </a:solidFill>
                <a:highlight>
                  <a:srgbClr val="FFFFFF"/>
                </a:highlight>
                <a:latin typeface="Consolas"/>
                <a:ea typeface="Consolas"/>
                <a:cs typeface="Consolas"/>
                <a:sym typeface="Consolas"/>
              </a:rPr>
              <a:t>10001</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sess.run(train,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x_data, Y: y_data})</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b="1" lang="ko-KR" sz="1000">
                <a:solidFill>
                  <a:srgbClr val="000080"/>
                </a:solidFill>
                <a:highlight>
                  <a:srgbClr val="FFFFFF"/>
                </a:highlight>
                <a:latin typeface="Consolas"/>
                <a:ea typeface="Consolas"/>
                <a:cs typeface="Consolas"/>
                <a:sym typeface="Consolas"/>
              </a:rPr>
              <a:t>if </a:t>
            </a:r>
            <a:r>
              <a:rPr lang="ko-KR" sz="1000">
                <a:solidFill>
                  <a:srgbClr val="000000"/>
                </a:solidFill>
                <a:highlight>
                  <a:srgbClr val="FFFFFF"/>
                </a:highlight>
                <a:latin typeface="Consolas"/>
                <a:ea typeface="Consolas"/>
                <a:cs typeface="Consolas"/>
                <a:sym typeface="Consolas"/>
              </a:rPr>
              <a:t>step % </a:t>
            </a:r>
            <a:r>
              <a:rPr lang="ko-KR" sz="1000">
                <a:solidFill>
                  <a:srgbClr val="0000FF"/>
                </a:solidFill>
                <a:highlight>
                  <a:srgbClr val="FFFFFF"/>
                </a:highlight>
                <a:latin typeface="Consolas"/>
                <a:ea typeface="Consolas"/>
                <a:cs typeface="Consolas"/>
                <a:sym typeface="Consolas"/>
              </a:rPr>
              <a:t>100 </a:t>
            </a:r>
            <a:r>
              <a:rPr lang="ko-KR" sz="1000">
                <a:solidFill>
                  <a:srgbClr val="000000"/>
                </a:solidFill>
                <a:highlight>
                  <a:srgbClr val="FFFFFF"/>
                </a:highlight>
                <a:latin typeface="Consolas"/>
                <a:ea typeface="Consolas"/>
                <a:cs typeface="Consolas"/>
                <a:sym typeface="Consolas"/>
              </a:rPr>
              <a:t>== </a:t>
            </a:r>
            <a:r>
              <a:rPr lang="ko-KR" sz="1000">
                <a:solidFill>
                  <a:srgbClr val="0000FF"/>
                </a:solidFill>
                <a:highlight>
                  <a:srgbClr val="FFFFFF"/>
                </a:highlight>
                <a:latin typeface="Consolas"/>
                <a:ea typeface="Consolas"/>
                <a:cs typeface="Consolas"/>
                <a:sym typeface="Consolas"/>
              </a:rPr>
              <a:t>0</a:t>
            </a:r>
            <a:r>
              <a:rPr lang="ko-KR" sz="10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lang="ko-KR" sz="1000">
                <a:solidFill>
                  <a:srgbClr val="000080"/>
                </a:solidFill>
                <a:highlight>
                  <a:srgbClr val="FFFFFF"/>
                </a:highlight>
                <a:latin typeface="Consolas"/>
                <a:ea typeface="Consolas"/>
                <a:cs typeface="Consolas"/>
                <a:sym typeface="Consolas"/>
              </a:rPr>
              <a:t>print</a:t>
            </a:r>
            <a:r>
              <a:rPr lang="ko-KR" sz="1000">
                <a:solidFill>
                  <a:srgbClr val="000000"/>
                </a:solidFill>
                <a:highlight>
                  <a:srgbClr val="FFFFFF"/>
                </a:highlight>
                <a:latin typeface="Consolas"/>
                <a:ea typeface="Consolas"/>
                <a:cs typeface="Consolas"/>
                <a:sym typeface="Consolas"/>
              </a:rPr>
              <a:t>(step, sess.run(cost,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x_data, Y: y_data}), sess.run([W1, W2]))</a:t>
            </a:r>
          </a:p>
          <a:p>
            <a:pPr indent="0" lvl="0" marL="0" marR="0" rtl="0" algn="l">
              <a:spcBef>
                <a:spcPts val="0"/>
              </a:spcBef>
              <a:buNone/>
            </a:pPr>
            <a:r>
              <a:t/>
            </a:r>
            <a:endParaRPr sz="10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i="1" lang="ko-KR" sz="1000">
                <a:solidFill>
                  <a:srgbClr val="808080"/>
                </a:solidFill>
                <a:highlight>
                  <a:srgbClr val="FFFFFF"/>
                </a:highlight>
                <a:latin typeface="Consolas"/>
                <a:ea typeface="Consolas"/>
                <a:cs typeface="Consolas"/>
                <a:sym typeface="Consolas"/>
              </a:rPr>
              <a:t># Accuracy report</a:t>
            </a:r>
          </a:p>
          <a:p>
            <a:pPr indent="0" lvl="0" marL="0" marR="0" rtl="0" algn="l">
              <a:spcBef>
                <a:spcPts val="0"/>
              </a:spcBef>
              <a:buSzPct val="25000"/>
              <a:buNone/>
            </a:pPr>
            <a:r>
              <a:rPr i="1" lang="ko-KR" sz="1000">
                <a:solidFill>
                  <a:srgbClr val="808080"/>
                </a:solidFill>
                <a:highlight>
                  <a:srgbClr val="FFFFFF"/>
                </a:highlight>
                <a:latin typeface="Consolas"/>
                <a:ea typeface="Consolas"/>
                <a:cs typeface="Consolas"/>
                <a:sym typeface="Consolas"/>
              </a:rPr>
              <a:t>   </a:t>
            </a:r>
            <a:r>
              <a:rPr lang="ko-KR" sz="1000">
                <a:solidFill>
                  <a:srgbClr val="000000"/>
                </a:solidFill>
                <a:highlight>
                  <a:srgbClr val="FFFFFF"/>
                </a:highlight>
                <a:latin typeface="Consolas"/>
                <a:ea typeface="Consolas"/>
                <a:cs typeface="Consolas"/>
                <a:sym typeface="Consolas"/>
              </a:rPr>
              <a:t>h, c, a = sess.run([hypothesis, predicted, accuracy],</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lang="ko-KR" sz="1000">
                <a:solidFill>
                  <a:srgbClr val="660099"/>
                </a:solidFill>
                <a:highlight>
                  <a:srgbClr val="FFFFFF"/>
                </a:highlight>
                <a:latin typeface="Consolas"/>
                <a:ea typeface="Consolas"/>
                <a:cs typeface="Consolas"/>
                <a:sym typeface="Consolas"/>
              </a:rPr>
              <a:t>feed_dict</a:t>
            </a:r>
            <a:r>
              <a:rPr lang="ko-KR" sz="1000">
                <a:solidFill>
                  <a:srgbClr val="000000"/>
                </a:solidFill>
                <a:highlight>
                  <a:srgbClr val="FFFFFF"/>
                </a:highlight>
                <a:latin typeface="Consolas"/>
                <a:ea typeface="Consolas"/>
                <a:cs typeface="Consolas"/>
                <a:sym typeface="Consolas"/>
              </a:rPr>
              <a:t>={X: x_data, Y: y_data})</a:t>
            </a:r>
          </a:p>
          <a:p>
            <a:pPr indent="0" lvl="0" marL="0" marR="0" rtl="0" algn="l">
              <a:spcBef>
                <a:spcPts val="0"/>
              </a:spcBef>
              <a:buSzPct val="25000"/>
              <a:buNone/>
            </a:pPr>
            <a:r>
              <a:rPr lang="ko-KR" sz="1000">
                <a:solidFill>
                  <a:srgbClr val="000000"/>
                </a:solidFill>
                <a:highlight>
                  <a:srgbClr val="FFFFFF"/>
                </a:highlight>
                <a:latin typeface="Consolas"/>
                <a:ea typeface="Consolas"/>
                <a:cs typeface="Consolas"/>
                <a:sym typeface="Consolas"/>
              </a:rPr>
              <a:t>   </a:t>
            </a:r>
            <a:r>
              <a:rPr lang="ko-KR" sz="1000">
                <a:solidFill>
                  <a:srgbClr val="000080"/>
                </a:solidFill>
                <a:highlight>
                  <a:srgbClr val="FFFFFF"/>
                </a:highlight>
                <a:latin typeface="Consolas"/>
                <a:ea typeface="Consolas"/>
                <a:cs typeface="Consolas"/>
                <a:sym typeface="Consolas"/>
              </a:rPr>
              <a:t>print</a:t>
            </a:r>
            <a:r>
              <a:rPr lang="ko-KR" sz="1000">
                <a:solidFill>
                  <a:srgbClr val="000000"/>
                </a:solidFill>
                <a:highlight>
                  <a:srgbClr val="FFFFFF"/>
                </a:highlight>
                <a:latin typeface="Consolas"/>
                <a:ea typeface="Consolas"/>
                <a:cs typeface="Consolas"/>
                <a:sym typeface="Consolas"/>
              </a:rPr>
              <a:t>(</a:t>
            </a:r>
            <a:r>
              <a:rPr b="1" lang="ko-KR" sz="1000">
                <a:solidFill>
                  <a:srgbClr val="008080"/>
                </a:solidFill>
                <a:highlight>
                  <a:srgbClr val="FFFFFF"/>
                </a:highlight>
                <a:latin typeface="Consolas"/>
                <a:ea typeface="Consolas"/>
                <a:cs typeface="Consolas"/>
                <a:sym typeface="Consolas"/>
              </a:rPr>
              <a:t>"</a:t>
            </a:r>
            <a:r>
              <a:rPr b="1" lang="ko-KR" sz="1000">
                <a:solidFill>
                  <a:srgbClr val="000080"/>
                </a:solidFill>
                <a:highlight>
                  <a:srgbClr val="FFFFFF"/>
                </a:highlight>
                <a:latin typeface="Consolas"/>
                <a:ea typeface="Consolas"/>
                <a:cs typeface="Consolas"/>
                <a:sym typeface="Consolas"/>
              </a:rPr>
              <a:t>\n</a:t>
            </a:r>
            <a:r>
              <a:rPr b="1" lang="ko-KR" sz="1000">
                <a:solidFill>
                  <a:srgbClr val="008080"/>
                </a:solidFill>
                <a:highlight>
                  <a:srgbClr val="FFFFFF"/>
                </a:highlight>
                <a:latin typeface="Consolas"/>
                <a:ea typeface="Consolas"/>
                <a:cs typeface="Consolas"/>
                <a:sym typeface="Consolas"/>
              </a:rPr>
              <a:t>Hypothesis: "</a:t>
            </a:r>
            <a:r>
              <a:rPr lang="ko-KR" sz="1000">
                <a:solidFill>
                  <a:srgbClr val="000000"/>
                </a:solidFill>
                <a:highlight>
                  <a:srgbClr val="FFFFFF"/>
                </a:highlight>
                <a:latin typeface="Consolas"/>
                <a:ea typeface="Consolas"/>
                <a:cs typeface="Consolas"/>
                <a:sym typeface="Consolas"/>
              </a:rPr>
              <a:t>, h, </a:t>
            </a:r>
            <a:r>
              <a:rPr b="1" lang="ko-KR" sz="1000">
                <a:solidFill>
                  <a:srgbClr val="008080"/>
                </a:solidFill>
                <a:highlight>
                  <a:srgbClr val="FFFFFF"/>
                </a:highlight>
                <a:latin typeface="Consolas"/>
                <a:ea typeface="Consolas"/>
                <a:cs typeface="Consolas"/>
                <a:sym typeface="Consolas"/>
              </a:rPr>
              <a:t>"</a:t>
            </a:r>
            <a:r>
              <a:rPr b="1" lang="ko-KR" sz="1000">
                <a:solidFill>
                  <a:srgbClr val="000080"/>
                </a:solidFill>
                <a:highlight>
                  <a:srgbClr val="FFFFFF"/>
                </a:highlight>
                <a:latin typeface="Consolas"/>
                <a:ea typeface="Consolas"/>
                <a:cs typeface="Consolas"/>
                <a:sym typeface="Consolas"/>
              </a:rPr>
              <a:t>\n</a:t>
            </a:r>
            <a:r>
              <a:rPr b="1" lang="ko-KR" sz="1000">
                <a:solidFill>
                  <a:srgbClr val="008080"/>
                </a:solidFill>
                <a:highlight>
                  <a:srgbClr val="FFFFFF"/>
                </a:highlight>
                <a:latin typeface="Consolas"/>
                <a:ea typeface="Consolas"/>
                <a:cs typeface="Consolas"/>
                <a:sym typeface="Consolas"/>
              </a:rPr>
              <a:t>Correct: "</a:t>
            </a:r>
            <a:r>
              <a:rPr lang="ko-KR" sz="1000">
                <a:solidFill>
                  <a:srgbClr val="000000"/>
                </a:solidFill>
                <a:highlight>
                  <a:srgbClr val="FFFFFF"/>
                </a:highlight>
                <a:latin typeface="Consolas"/>
                <a:ea typeface="Consolas"/>
                <a:cs typeface="Consolas"/>
                <a:sym typeface="Consolas"/>
              </a:rPr>
              <a:t>, c, </a:t>
            </a:r>
            <a:r>
              <a:rPr b="1" lang="ko-KR" sz="1000">
                <a:solidFill>
                  <a:srgbClr val="008080"/>
                </a:solidFill>
                <a:highlight>
                  <a:srgbClr val="FFFFFF"/>
                </a:highlight>
                <a:latin typeface="Consolas"/>
                <a:ea typeface="Consolas"/>
                <a:cs typeface="Consolas"/>
                <a:sym typeface="Consolas"/>
              </a:rPr>
              <a:t>"</a:t>
            </a:r>
            <a:r>
              <a:rPr b="1" lang="ko-KR" sz="1000">
                <a:solidFill>
                  <a:srgbClr val="000080"/>
                </a:solidFill>
                <a:highlight>
                  <a:srgbClr val="FFFFFF"/>
                </a:highlight>
                <a:latin typeface="Consolas"/>
                <a:ea typeface="Consolas"/>
                <a:cs typeface="Consolas"/>
                <a:sym typeface="Consolas"/>
              </a:rPr>
              <a:t>\n</a:t>
            </a:r>
            <a:r>
              <a:rPr b="1" lang="ko-KR" sz="1000">
                <a:solidFill>
                  <a:srgbClr val="008080"/>
                </a:solidFill>
                <a:highlight>
                  <a:srgbClr val="FFFFFF"/>
                </a:highlight>
                <a:latin typeface="Consolas"/>
                <a:ea typeface="Consolas"/>
                <a:cs typeface="Consolas"/>
                <a:sym typeface="Consolas"/>
              </a:rPr>
              <a:t>Accuracy: "</a:t>
            </a:r>
            <a:r>
              <a:rPr lang="ko-KR" sz="1000">
                <a:solidFill>
                  <a:srgbClr val="000000"/>
                </a:solidFill>
                <a:highlight>
                  <a:srgbClr val="FFFFFF"/>
                </a:highlight>
                <a:latin typeface="Consolas"/>
                <a:ea typeface="Consolas"/>
                <a:cs typeface="Consolas"/>
                <a:sym typeface="Consolas"/>
              </a:rPr>
              <a:t>, a)</a:t>
            </a:r>
          </a:p>
        </p:txBody>
      </p:sp>
      <p:sp>
        <p:nvSpPr>
          <p:cNvPr id="987" name="Shape 987"/>
          <p:cNvSpPr txBox="1"/>
          <p:nvPr/>
        </p:nvSpPr>
        <p:spPr>
          <a:xfrm>
            <a:off x="6756550" y="2475366"/>
            <a:ext cx="1866600" cy="37556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Hypothesis:  </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[[ 0.01338218]</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[ 0.98166394]</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[ 0.98809403]</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[ 0.01135799]]</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Correct:  </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[ 1.]</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[ 1.]</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b="1" lang="ko-KR" sz="1400">
                <a:solidFill>
                  <a:srgbClr val="008080"/>
                </a:solidFill>
                <a:highlight>
                  <a:srgbClr val="FFFFFF"/>
                </a:highlight>
                <a:latin typeface="Arial"/>
                <a:ea typeface="Arial"/>
                <a:cs typeface="Arial"/>
                <a:sym typeface="Arial"/>
              </a:rPr>
              <a:t>Accuracy:  1.0</a:t>
            </a:r>
          </a:p>
        </p:txBody>
      </p:sp>
      <p:sp>
        <p:nvSpPr>
          <p:cNvPr id="988" name="Shape 988"/>
          <p:cNvSpPr txBox="1"/>
          <p:nvPr/>
        </p:nvSpPr>
        <p:spPr>
          <a:xfrm>
            <a:off x="4900550" y="6487232"/>
            <a:ext cx="4675799" cy="4407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3"/>
              </a:rPr>
              <a:t>https://github.com/hunkim/DeepLearningZeroToAll/blob/master/lab-09-2-xor-nn.py</a:t>
            </a:r>
            <a:r>
              <a:rPr lang="ko-KR" sz="900">
                <a:solidFill>
                  <a:srgbClr val="000000"/>
                </a:solidFill>
                <a:latin typeface="Arial"/>
                <a:ea typeface="Arial"/>
                <a:cs typeface="Arial"/>
                <a:sym typeface="Arial"/>
              </a:rPr>
              <a:t> </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2" name="Shape 992"/>
        <p:cNvGrpSpPr/>
        <p:nvPr/>
      </p:nvGrpSpPr>
      <p:grpSpPr>
        <a:xfrm>
          <a:off x="0" y="0"/>
          <a:ext cx="0" cy="0"/>
          <a:chOff x="0" y="0"/>
          <a:chExt cx="0" cy="0"/>
        </a:xfrm>
      </p:grpSpPr>
      <p:sp>
        <p:nvSpPr>
          <p:cNvPr id="993" name="Shape 993"/>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Wide NN for XOR</a:t>
            </a:r>
          </a:p>
        </p:txBody>
      </p:sp>
      <p:sp>
        <p:nvSpPr>
          <p:cNvPr id="994" name="Shape 994"/>
          <p:cNvSpPr txBox="1"/>
          <p:nvPr/>
        </p:nvSpPr>
        <p:spPr>
          <a:xfrm>
            <a:off x="0" y="1799033"/>
            <a:ext cx="6817500" cy="2570000"/>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W1 = tf.Variable(tf.random_normal([</a:t>
            </a:r>
            <a:r>
              <a:rPr lang="ko-KR" sz="1400">
                <a:solidFill>
                  <a:srgbClr val="0000FF"/>
                </a:solidFill>
                <a:highlight>
                  <a:srgbClr val="FFFFFF"/>
                </a:highlight>
                <a:latin typeface="Consolas"/>
                <a:ea typeface="Consolas"/>
                <a:cs typeface="Consolas"/>
                <a:sym typeface="Consolas"/>
              </a:rPr>
              <a:t>2</a:t>
            </a:r>
            <a:r>
              <a:rPr lang="ko-KR" sz="1400">
                <a:solidFill>
                  <a:srgbClr val="000000"/>
                </a:solidFill>
                <a:highlight>
                  <a:srgbClr val="FFFFFF"/>
                </a:highlight>
                <a:latin typeface="Consolas"/>
                <a:ea typeface="Consolas"/>
                <a:cs typeface="Consolas"/>
                <a:sym typeface="Consolas"/>
              </a:rPr>
              <a:t>, </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'weight1'</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b1 = tf.Variable(tf.random_normal([</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'bias1'</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layer1 = tf.sigmoid(tf.matmul(X, W1) + b1)</a:t>
            </a:r>
          </a:p>
          <a:p>
            <a:pPr indent="0" lvl="0" marL="0" marR="0" rtl="0" algn="l">
              <a:spcBef>
                <a:spcPts val="0"/>
              </a:spcBef>
              <a:buNone/>
            </a:pPr>
            <a:r>
              <a:t/>
            </a:r>
            <a:endParaRPr sz="14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W2 = tf.Variable(tf.random_normal([</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'weight2'</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b2 = tf.Variable(tf.random_normal([</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'bias2'</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hypothesis = tf.sigmoid(tf.matmul(layer1, W2) + b2)</a:t>
            </a:r>
          </a:p>
        </p:txBody>
      </p:sp>
      <p:sp>
        <p:nvSpPr>
          <p:cNvPr id="995" name="Shape 995"/>
          <p:cNvSpPr txBox="1"/>
          <p:nvPr/>
        </p:nvSpPr>
        <p:spPr>
          <a:xfrm>
            <a:off x="6038525" y="2566200"/>
            <a:ext cx="1465799" cy="38280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lang="ko-KR" sz="1400">
                <a:solidFill>
                  <a:srgbClr val="000000"/>
                </a:solidFill>
                <a:latin typeface="Arial"/>
                <a:ea typeface="Arial"/>
                <a:cs typeface="Arial"/>
                <a:sym typeface="Arial"/>
              </a:rPr>
              <a:t>[2,10], [10,1]</a:t>
            </a: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SzPct val="25000"/>
              <a:buNone/>
            </a:pPr>
            <a:r>
              <a:rPr lang="ko-KR" sz="1400">
                <a:solidFill>
                  <a:srgbClr val="000000"/>
                </a:solidFill>
                <a:latin typeface="Arial"/>
                <a:ea typeface="Arial"/>
                <a:cs typeface="Arial"/>
                <a:sym typeface="Arial"/>
              </a:rPr>
              <a:t>Hypothesis:  </a:t>
            </a:r>
          </a:p>
          <a:p>
            <a:pPr indent="0" lvl="0" marL="0" marR="0" rtl="0" algn="l">
              <a:spcBef>
                <a:spcPts val="0"/>
              </a:spcBef>
              <a:buSzPct val="25000"/>
              <a:buNone/>
            </a:pPr>
            <a:r>
              <a:rPr lang="ko-KR" sz="1400">
                <a:solidFill>
                  <a:srgbClr val="000000"/>
                </a:solidFill>
                <a:latin typeface="Arial"/>
                <a:ea typeface="Arial"/>
                <a:cs typeface="Arial"/>
                <a:sym typeface="Arial"/>
              </a:rPr>
              <a:t>[[ 0.00358802]</a:t>
            </a:r>
          </a:p>
          <a:p>
            <a:pPr indent="0" lvl="0" marL="0" marR="0" rtl="0" algn="l">
              <a:spcBef>
                <a:spcPts val="0"/>
              </a:spcBef>
              <a:buSzPct val="25000"/>
              <a:buNone/>
            </a:pPr>
            <a:r>
              <a:rPr lang="ko-KR" sz="1400">
                <a:solidFill>
                  <a:srgbClr val="000000"/>
                </a:solidFill>
                <a:latin typeface="Arial"/>
                <a:ea typeface="Arial"/>
                <a:cs typeface="Arial"/>
                <a:sym typeface="Arial"/>
              </a:rPr>
              <a:t> [ 0.99366933]</a:t>
            </a:r>
          </a:p>
          <a:p>
            <a:pPr indent="0" lvl="0" marL="0" marR="0" rtl="0" algn="l">
              <a:spcBef>
                <a:spcPts val="0"/>
              </a:spcBef>
              <a:buSzPct val="25000"/>
              <a:buNone/>
            </a:pPr>
            <a:r>
              <a:rPr lang="ko-KR" sz="1400">
                <a:solidFill>
                  <a:srgbClr val="000000"/>
                </a:solidFill>
                <a:latin typeface="Arial"/>
                <a:ea typeface="Arial"/>
                <a:cs typeface="Arial"/>
                <a:sym typeface="Arial"/>
              </a:rPr>
              <a:t> [ 0.99204296]</a:t>
            </a:r>
          </a:p>
          <a:p>
            <a:pPr indent="0" lvl="0" marL="0" marR="0" rtl="0" algn="l">
              <a:spcBef>
                <a:spcPts val="0"/>
              </a:spcBef>
              <a:buSzPct val="25000"/>
              <a:buNone/>
            </a:pPr>
            <a:r>
              <a:rPr lang="ko-KR" sz="1400">
                <a:solidFill>
                  <a:srgbClr val="000000"/>
                </a:solidFill>
                <a:latin typeface="Arial"/>
                <a:ea typeface="Arial"/>
                <a:cs typeface="Arial"/>
                <a:sym typeface="Arial"/>
              </a:rPr>
              <a:t> [ 0.0095663 ]] </a:t>
            </a:r>
          </a:p>
          <a:p>
            <a:pPr indent="0" lvl="0" marL="0" marR="0" rtl="0" algn="l">
              <a:spcBef>
                <a:spcPts val="0"/>
              </a:spcBef>
              <a:buSzPct val="25000"/>
              <a:buNone/>
            </a:pPr>
            <a:r>
              <a:rPr lang="ko-KR" sz="1400">
                <a:solidFill>
                  <a:srgbClr val="000000"/>
                </a:solidFill>
                <a:latin typeface="Arial"/>
                <a:ea typeface="Arial"/>
                <a:cs typeface="Arial"/>
                <a:sym typeface="Arial"/>
              </a:rPr>
              <a:t>Correct:  </a:t>
            </a:r>
          </a:p>
          <a:p>
            <a:pPr indent="0" lvl="0" marL="0" marR="0" rtl="0" algn="l">
              <a:spcBef>
                <a:spcPts val="0"/>
              </a:spcBef>
              <a:buSzPct val="25000"/>
              <a:buNone/>
            </a:pPr>
            <a:r>
              <a:rPr lang="ko-KR" sz="1400">
                <a:solidFill>
                  <a:srgbClr val="000000"/>
                </a:solidFill>
                <a:latin typeface="Arial"/>
                <a:ea typeface="Arial"/>
                <a:cs typeface="Arial"/>
                <a:sym typeface="Arial"/>
              </a:rPr>
              <a:t>[[ 0.]</a:t>
            </a:r>
          </a:p>
          <a:p>
            <a:pPr indent="0" lvl="0" marL="0" marR="0" rtl="0" algn="l">
              <a:spcBef>
                <a:spcPts val="0"/>
              </a:spcBef>
              <a:buSzPct val="25000"/>
              <a:buNone/>
            </a:pPr>
            <a:r>
              <a:rPr lang="ko-KR" sz="1400">
                <a:solidFill>
                  <a:srgbClr val="000000"/>
                </a:solidFill>
                <a:latin typeface="Arial"/>
                <a:ea typeface="Arial"/>
                <a:cs typeface="Arial"/>
                <a:sym typeface="Arial"/>
              </a:rPr>
              <a:t> [ 1.]</a:t>
            </a:r>
          </a:p>
          <a:p>
            <a:pPr indent="0" lvl="0" marL="0" marR="0" rtl="0" algn="l">
              <a:spcBef>
                <a:spcPts val="0"/>
              </a:spcBef>
              <a:buSzPct val="25000"/>
              <a:buNone/>
            </a:pPr>
            <a:r>
              <a:rPr lang="ko-KR" sz="1400">
                <a:solidFill>
                  <a:srgbClr val="000000"/>
                </a:solidFill>
                <a:latin typeface="Arial"/>
                <a:ea typeface="Arial"/>
                <a:cs typeface="Arial"/>
                <a:sym typeface="Arial"/>
              </a:rPr>
              <a:t> [ 1.]</a:t>
            </a:r>
          </a:p>
          <a:p>
            <a:pPr indent="0" lvl="0" marL="0" marR="0" rtl="0" algn="l">
              <a:spcBef>
                <a:spcPts val="0"/>
              </a:spcBef>
              <a:buSzPct val="25000"/>
              <a:buNone/>
            </a:pPr>
            <a:r>
              <a:rPr lang="ko-KR" sz="1400">
                <a:solidFill>
                  <a:srgbClr val="000000"/>
                </a:solidFill>
                <a:latin typeface="Arial"/>
                <a:ea typeface="Arial"/>
                <a:cs typeface="Arial"/>
                <a:sym typeface="Arial"/>
              </a:rPr>
              <a:t> [ 0.]] </a:t>
            </a:r>
          </a:p>
          <a:p>
            <a:pPr indent="0" lvl="0" marL="0" marR="0" rtl="0" algn="l">
              <a:spcBef>
                <a:spcPts val="0"/>
              </a:spcBef>
              <a:buSzPct val="25000"/>
              <a:buNone/>
            </a:pPr>
            <a:r>
              <a:rPr lang="ko-KR" sz="1400">
                <a:solidFill>
                  <a:srgbClr val="000000"/>
                </a:solidFill>
                <a:latin typeface="Arial"/>
                <a:ea typeface="Arial"/>
                <a:cs typeface="Arial"/>
                <a:sym typeface="Arial"/>
              </a:rPr>
              <a:t>Accuracy:  1.0</a:t>
            </a:r>
          </a:p>
        </p:txBody>
      </p:sp>
      <p:sp>
        <p:nvSpPr>
          <p:cNvPr id="996" name="Shape 996"/>
          <p:cNvSpPr txBox="1"/>
          <p:nvPr/>
        </p:nvSpPr>
        <p:spPr>
          <a:xfrm>
            <a:off x="7589175" y="2572800"/>
            <a:ext cx="1465799" cy="38280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[2,2], [2,1]</a:t>
            </a:r>
          </a:p>
          <a:p>
            <a:pPr indent="0" lvl="0" marL="0" marR="0" rtl="0" algn="l">
              <a:spcBef>
                <a:spcPts val="0"/>
              </a:spcBef>
              <a:buSzPct val="25000"/>
              <a:buNone/>
            </a:pPr>
            <a:br>
              <a:rPr lang="ko-KR" sz="1400">
                <a:solidFill>
                  <a:srgbClr val="008080"/>
                </a:solidFill>
                <a:highlight>
                  <a:srgbClr val="FFFFFF"/>
                </a:highlight>
                <a:latin typeface="Arial"/>
                <a:ea typeface="Arial"/>
                <a:cs typeface="Arial"/>
                <a:sym typeface="Arial"/>
              </a:rPr>
            </a:br>
            <a:r>
              <a:rPr lang="ko-KR" sz="1400">
                <a:solidFill>
                  <a:srgbClr val="008080"/>
                </a:solidFill>
                <a:highlight>
                  <a:srgbClr val="FFFFFF"/>
                </a:highlight>
                <a:latin typeface="Arial"/>
                <a:ea typeface="Arial"/>
                <a:cs typeface="Arial"/>
                <a:sym typeface="Arial"/>
              </a:rPr>
              <a:t>Hypothesis:  </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[[ 0.01338218]</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[ 0.98166394]</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[ 0.98809403]</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[ 0.01135799]]</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Correct:  </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[ 1.]</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[ 1.]</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Accuracy:  1.0</a:t>
            </a:r>
          </a:p>
        </p:txBody>
      </p:sp>
      <p:pic>
        <p:nvPicPr>
          <p:cNvPr id="997" name="Shape 997"/>
          <p:cNvPicPr preferRelativeResize="0"/>
          <p:nvPr/>
        </p:nvPicPr>
        <p:blipFill rotWithShape="1">
          <a:blip r:embed="rId3">
            <a:alphaModFix/>
          </a:blip>
          <a:srcRect b="0" l="0" r="0" t="0"/>
          <a:stretch/>
        </p:blipFill>
        <p:spPr>
          <a:xfrm>
            <a:off x="338562" y="4618921"/>
            <a:ext cx="5519000" cy="1553664"/>
          </a:xfrm>
          <a:prstGeom prst="rect">
            <a:avLst/>
          </a:prstGeom>
          <a:noFill/>
          <a:ln>
            <a:noFill/>
          </a:ln>
        </p:spPr>
      </p:pic>
      <p:sp>
        <p:nvSpPr>
          <p:cNvPr id="998" name="Shape 998"/>
          <p:cNvSpPr txBox="1"/>
          <p:nvPr/>
        </p:nvSpPr>
        <p:spPr>
          <a:xfrm>
            <a:off x="4277100" y="6487232"/>
            <a:ext cx="5375400" cy="4407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4"/>
              </a:rPr>
              <a:t>https://github.com/hunkim/DeepLearningZeroToAll/blob/master/lab-09-3-xor-nn-wide-deep.py</a:t>
            </a:r>
            <a:r>
              <a:rPr lang="ko-KR" sz="900">
                <a:solidFill>
                  <a:srgbClr val="000000"/>
                </a:solidFill>
                <a:latin typeface="Arial"/>
                <a:ea typeface="Arial"/>
                <a:cs typeface="Arial"/>
                <a:sym typeface="Arial"/>
              </a:rPr>
              <a:t> </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2" name="Shape 1002"/>
        <p:cNvGrpSpPr/>
        <p:nvPr/>
      </p:nvGrpSpPr>
      <p:grpSpPr>
        <a:xfrm>
          <a:off x="0" y="0"/>
          <a:ext cx="0" cy="0"/>
          <a:chOff x="0" y="0"/>
          <a:chExt cx="0" cy="0"/>
        </a:xfrm>
      </p:grpSpPr>
      <p:sp>
        <p:nvSpPr>
          <p:cNvPr id="1003" name="Shape 1003"/>
          <p:cNvSpPr txBox="1"/>
          <p:nvPr>
            <p:ph type="title"/>
          </p:nvPr>
        </p:nvSpPr>
        <p:spPr>
          <a:xfrm>
            <a:off x="-8200" y="178600"/>
            <a:ext cx="60467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Deep NN for XOR</a:t>
            </a:r>
          </a:p>
        </p:txBody>
      </p:sp>
      <p:sp>
        <p:nvSpPr>
          <p:cNvPr id="1004" name="Shape 1004"/>
          <p:cNvSpPr txBox="1"/>
          <p:nvPr/>
        </p:nvSpPr>
        <p:spPr>
          <a:xfrm>
            <a:off x="0" y="1791400"/>
            <a:ext cx="7476900" cy="46539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400">
                <a:solidFill>
                  <a:srgbClr val="000000"/>
                </a:solidFill>
                <a:highlight>
                  <a:srgbClr val="FFE4FF"/>
                </a:highlight>
                <a:latin typeface="Consolas"/>
                <a:ea typeface="Consolas"/>
                <a:cs typeface="Consolas"/>
                <a:sym typeface="Consolas"/>
              </a:rPr>
              <a:t>W1</a:t>
            </a:r>
            <a:r>
              <a:rPr lang="ko-KR" sz="1400">
                <a:solidFill>
                  <a:srgbClr val="000000"/>
                </a:solidFill>
                <a:highlight>
                  <a:srgbClr val="FFFFFF"/>
                </a:highlight>
                <a:latin typeface="Consolas"/>
                <a:ea typeface="Consolas"/>
                <a:cs typeface="Consolas"/>
                <a:sym typeface="Consolas"/>
              </a:rPr>
              <a:t> = tf.Variable(tf.random_normal([</a:t>
            </a:r>
            <a:r>
              <a:rPr lang="ko-KR" sz="1400">
                <a:solidFill>
                  <a:srgbClr val="0000FF"/>
                </a:solidFill>
                <a:highlight>
                  <a:srgbClr val="FFFFFF"/>
                </a:highlight>
                <a:latin typeface="Consolas"/>
                <a:ea typeface="Consolas"/>
                <a:cs typeface="Consolas"/>
                <a:sym typeface="Consolas"/>
              </a:rPr>
              <a:t>2</a:t>
            </a:r>
            <a:r>
              <a:rPr lang="ko-KR" sz="1400">
                <a:solidFill>
                  <a:srgbClr val="000000"/>
                </a:solidFill>
                <a:highlight>
                  <a:srgbClr val="FFFFFF"/>
                </a:highlight>
                <a:latin typeface="Consolas"/>
                <a:ea typeface="Consolas"/>
                <a:cs typeface="Consolas"/>
                <a:sym typeface="Consolas"/>
              </a:rPr>
              <a:t>, </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'weight1'</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b1 = tf.Variable(tf.random_normal([</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'bias1'</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layer1 = tf.sigmoid(tf.matmul(X, </a:t>
            </a:r>
            <a:r>
              <a:rPr lang="ko-KR" sz="1400">
                <a:solidFill>
                  <a:srgbClr val="000000"/>
                </a:solidFill>
                <a:highlight>
                  <a:srgbClr val="E4E4FF"/>
                </a:highlight>
                <a:latin typeface="Consolas"/>
                <a:ea typeface="Consolas"/>
                <a:cs typeface="Consolas"/>
                <a:sym typeface="Consolas"/>
              </a:rPr>
              <a:t>W1</a:t>
            </a:r>
            <a:r>
              <a:rPr lang="ko-KR" sz="1400">
                <a:solidFill>
                  <a:srgbClr val="000000"/>
                </a:solidFill>
                <a:highlight>
                  <a:srgbClr val="FFFFFF"/>
                </a:highlight>
                <a:latin typeface="Consolas"/>
                <a:ea typeface="Consolas"/>
                <a:cs typeface="Consolas"/>
                <a:sym typeface="Consolas"/>
              </a:rPr>
              <a:t>) + b1)</a:t>
            </a:r>
          </a:p>
          <a:p>
            <a:pPr indent="0" lvl="0" marL="0" marR="0" rtl="0" algn="l">
              <a:spcBef>
                <a:spcPts val="0"/>
              </a:spcBef>
              <a:buNone/>
            </a:pPr>
            <a:r>
              <a:t/>
            </a:r>
            <a:endParaRPr sz="14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W2 = tf.Variable(tf.random_normal([</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'weight2'</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b2 = tf.Variable(tf.random_normal([</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'bias2'</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layer2 = tf.sigmoid(tf.matmul(layer1, W2) + b2)</a:t>
            </a:r>
          </a:p>
          <a:p>
            <a:pPr indent="0" lvl="0" marL="0" marR="0" rtl="0" algn="l">
              <a:spcBef>
                <a:spcPts val="0"/>
              </a:spcBef>
              <a:buNone/>
            </a:pPr>
            <a:r>
              <a:t/>
            </a:r>
            <a:endParaRPr sz="14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W3 = tf.Variable(tf.random_normal([</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'weight3'</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b3 = tf.Variable(tf.random_normal([</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'bias3'</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layer3 = tf.sigmoid(tf.matmul(layer2, W3) + b3)</a:t>
            </a:r>
          </a:p>
          <a:p>
            <a:pPr indent="0" lvl="0" marL="0" marR="0" rtl="0" algn="l">
              <a:spcBef>
                <a:spcPts val="0"/>
              </a:spcBef>
              <a:buNone/>
            </a:pPr>
            <a:r>
              <a:t/>
            </a:r>
            <a:endParaRPr sz="1400">
              <a:solidFill>
                <a:srgbClr val="000000"/>
              </a:solidFill>
              <a:highlight>
                <a:srgbClr val="FFFFFF"/>
              </a:highlight>
              <a:latin typeface="Consolas"/>
              <a:ea typeface="Consolas"/>
              <a:cs typeface="Consolas"/>
              <a:sym typeface="Consolas"/>
            </a:endParaRP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W4 = tf.Variable(tf.random_normal([</a:t>
            </a:r>
            <a:r>
              <a:rPr lang="ko-KR" sz="1400">
                <a:solidFill>
                  <a:srgbClr val="0000FF"/>
                </a:solidFill>
                <a:highlight>
                  <a:srgbClr val="FFFFFF"/>
                </a:highlight>
                <a:latin typeface="Consolas"/>
                <a:ea typeface="Consolas"/>
                <a:cs typeface="Consolas"/>
                <a:sym typeface="Consolas"/>
              </a:rPr>
              <a:t>10</a:t>
            </a:r>
            <a:r>
              <a:rPr lang="ko-KR" sz="1400">
                <a:solidFill>
                  <a:srgbClr val="000000"/>
                </a:solidFill>
                <a:highlight>
                  <a:srgbClr val="FFFFFF"/>
                </a:highlight>
                <a:latin typeface="Consolas"/>
                <a:ea typeface="Consolas"/>
                <a:cs typeface="Consolas"/>
                <a:sym typeface="Consolas"/>
              </a:rPr>
              <a:t>, </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'weight4'</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b4 = tf.Variable(tf.random_normal([</a:t>
            </a:r>
            <a:r>
              <a:rPr lang="ko-KR" sz="1400">
                <a:solidFill>
                  <a:srgbClr val="0000FF"/>
                </a:solidFill>
                <a:highlight>
                  <a:srgbClr val="FFFFFF"/>
                </a:highlight>
                <a:latin typeface="Consolas"/>
                <a:ea typeface="Consolas"/>
                <a:cs typeface="Consolas"/>
                <a:sym typeface="Consolas"/>
              </a:rPr>
              <a:t>1</a:t>
            </a:r>
            <a:r>
              <a:rPr lang="ko-KR" sz="1400">
                <a:solidFill>
                  <a:srgbClr val="000000"/>
                </a:solidFill>
                <a:highlight>
                  <a:srgbClr val="FFFFFF"/>
                </a:highlight>
                <a:latin typeface="Consolas"/>
                <a:ea typeface="Consolas"/>
                <a:cs typeface="Consolas"/>
                <a:sym typeface="Consolas"/>
              </a:rPr>
              <a:t>]), </a:t>
            </a:r>
            <a:r>
              <a:rPr lang="ko-KR" sz="1400">
                <a:solidFill>
                  <a:srgbClr val="660099"/>
                </a:solidFill>
                <a:highlight>
                  <a:srgbClr val="FFFFFF"/>
                </a:highlight>
                <a:latin typeface="Consolas"/>
                <a:ea typeface="Consolas"/>
                <a:cs typeface="Consolas"/>
                <a:sym typeface="Consolas"/>
              </a:rPr>
              <a:t>name</a:t>
            </a:r>
            <a:r>
              <a:rPr lang="ko-KR" sz="1400">
                <a:solidFill>
                  <a:srgbClr val="000000"/>
                </a:solidFill>
                <a:highlight>
                  <a:srgbClr val="FFFFFF"/>
                </a:highlight>
                <a:latin typeface="Consolas"/>
                <a:ea typeface="Consolas"/>
                <a:cs typeface="Consolas"/>
                <a:sym typeface="Consolas"/>
              </a:rPr>
              <a:t>=</a:t>
            </a:r>
            <a:r>
              <a:rPr b="1" lang="ko-KR" sz="1400">
                <a:solidFill>
                  <a:srgbClr val="008080"/>
                </a:solidFill>
                <a:highlight>
                  <a:srgbClr val="FFFFFF"/>
                </a:highlight>
                <a:latin typeface="Consolas"/>
                <a:ea typeface="Consolas"/>
                <a:cs typeface="Consolas"/>
                <a:sym typeface="Consolas"/>
              </a:rPr>
              <a:t>'bias4'</a:t>
            </a:r>
            <a:r>
              <a:rPr lang="ko-KR" sz="1400">
                <a:solidFill>
                  <a:srgbClr val="000000"/>
                </a:solidFill>
                <a:highlight>
                  <a:srgbClr val="FFFFFF"/>
                </a:highlight>
                <a:latin typeface="Consolas"/>
                <a:ea typeface="Consolas"/>
                <a:cs typeface="Consolas"/>
                <a:sym typeface="Consolas"/>
              </a:rPr>
              <a:t>)</a:t>
            </a:r>
          </a:p>
          <a:p>
            <a:pPr indent="0" lvl="0" marL="0" marR="0" rtl="0" algn="l">
              <a:spcBef>
                <a:spcPts val="0"/>
              </a:spcBef>
              <a:buSzPct val="25000"/>
              <a:buNone/>
            </a:pPr>
            <a:r>
              <a:rPr lang="ko-KR" sz="1400">
                <a:solidFill>
                  <a:srgbClr val="000000"/>
                </a:solidFill>
                <a:highlight>
                  <a:srgbClr val="FFFFFF"/>
                </a:highlight>
                <a:latin typeface="Consolas"/>
                <a:ea typeface="Consolas"/>
                <a:cs typeface="Consolas"/>
                <a:sym typeface="Consolas"/>
              </a:rPr>
              <a:t>hypothesis = tf.sigmoid(tf.matmul(layer3, W4) + b4)</a:t>
            </a:r>
          </a:p>
        </p:txBody>
      </p:sp>
      <p:sp>
        <p:nvSpPr>
          <p:cNvPr id="1005" name="Shape 1005"/>
          <p:cNvSpPr txBox="1"/>
          <p:nvPr/>
        </p:nvSpPr>
        <p:spPr>
          <a:xfrm>
            <a:off x="6038525" y="2566200"/>
            <a:ext cx="1465799" cy="3828000"/>
          </a:xfrm>
          <a:prstGeom prst="rect">
            <a:avLst/>
          </a:prstGeom>
          <a:solidFill>
            <a:srgbClr val="FFF2CC"/>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SzPct val="25000"/>
              <a:buNone/>
            </a:pPr>
            <a:r>
              <a:rPr lang="ko-KR" sz="1400">
                <a:solidFill>
                  <a:srgbClr val="000000"/>
                </a:solidFill>
                <a:latin typeface="Arial"/>
                <a:ea typeface="Arial"/>
                <a:cs typeface="Arial"/>
                <a:sym typeface="Arial"/>
              </a:rPr>
              <a:t>4 layers</a:t>
            </a:r>
          </a:p>
          <a:p>
            <a:pPr indent="0" lvl="0" marL="0" marR="0" rtl="0" algn="l">
              <a:spcBef>
                <a:spcPts val="0"/>
              </a:spcBef>
              <a:buNone/>
            </a:pPr>
            <a:r>
              <a:t/>
            </a:r>
            <a:endParaRPr sz="1400">
              <a:solidFill>
                <a:srgbClr val="000000"/>
              </a:solidFill>
              <a:latin typeface="Arial"/>
              <a:ea typeface="Arial"/>
              <a:cs typeface="Arial"/>
              <a:sym typeface="Arial"/>
            </a:endParaRPr>
          </a:p>
          <a:p>
            <a:pPr indent="0" lvl="0" marL="0" marR="0" rtl="0" algn="l">
              <a:spcBef>
                <a:spcPts val="0"/>
              </a:spcBef>
              <a:buSzPct val="25000"/>
              <a:buNone/>
            </a:pPr>
            <a:r>
              <a:rPr lang="ko-KR" sz="1400">
                <a:solidFill>
                  <a:srgbClr val="000000"/>
                </a:solidFill>
                <a:latin typeface="Arial"/>
                <a:ea typeface="Arial"/>
                <a:cs typeface="Arial"/>
                <a:sym typeface="Arial"/>
              </a:rPr>
              <a:t>Hypothesis:  </a:t>
            </a:r>
          </a:p>
          <a:p>
            <a:pPr indent="0" lvl="0" marL="0" marR="0" rtl="0" algn="l">
              <a:spcBef>
                <a:spcPts val="0"/>
              </a:spcBef>
              <a:buSzPct val="25000"/>
              <a:buNone/>
            </a:pPr>
            <a:r>
              <a:rPr lang="ko-KR" sz="1400">
                <a:solidFill>
                  <a:srgbClr val="000000"/>
                </a:solidFill>
                <a:latin typeface="Arial"/>
                <a:ea typeface="Arial"/>
                <a:cs typeface="Arial"/>
                <a:sym typeface="Arial"/>
              </a:rPr>
              <a:t>[[  7.80e-04]</a:t>
            </a:r>
          </a:p>
          <a:p>
            <a:pPr indent="0" lvl="0" marL="0" marR="0" rtl="0" algn="l">
              <a:spcBef>
                <a:spcPts val="0"/>
              </a:spcBef>
              <a:buSzPct val="25000"/>
              <a:buNone/>
            </a:pPr>
            <a:r>
              <a:rPr lang="ko-KR" sz="1400">
                <a:solidFill>
                  <a:srgbClr val="000000"/>
                </a:solidFill>
                <a:latin typeface="Arial"/>
                <a:ea typeface="Arial"/>
                <a:cs typeface="Arial"/>
                <a:sym typeface="Arial"/>
              </a:rPr>
              <a:t> [  9.99e-01]</a:t>
            </a:r>
          </a:p>
          <a:p>
            <a:pPr indent="0" lvl="0" marL="0" marR="0" rtl="0" algn="l">
              <a:spcBef>
                <a:spcPts val="0"/>
              </a:spcBef>
              <a:buSzPct val="25000"/>
              <a:buNone/>
            </a:pPr>
            <a:r>
              <a:rPr lang="ko-KR" sz="1400">
                <a:solidFill>
                  <a:srgbClr val="000000"/>
                </a:solidFill>
                <a:latin typeface="Arial"/>
                <a:ea typeface="Arial"/>
                <a:cs typeface="Arial"/>
                <a:sym typeface="Arial"/>
              </a:rPr>
              <a:t> [  9.98e-01]</a:t>
            </a:r>
          </a:p>
          <a:p>
            <a:pPr indent="0" lvl="0" marL="0" marR="0" rtl="0" algn="l">
              <a:spcBef>
                <a:spcPts val="0"/>
              </a:spcBef>
              <a:buSzPct val="25000"/>
              <a:buNone/>
            </a:pPr>
            <a:r>
              <a:rPr lang="ko-KR" sz="1400">
                <a:solidFill>
                  <a:srgbClr val="000000"/>
                </a:solidFill>
                <a:latin typeface="Arial"/>
                <a:ea typeface="Arial"/>
                <a:cs typeface="Arial"/>
                <a:sym typeface="Arial"/>
              </a:rPr>
              <a:t> [  1.55e-03]] </a:t>
            </a:r>
          </a:p>
          <a:p>
            <a:pPr indent="0" lvl="0" marL="0" marR="0" rtl="0" algn="l">
              <a:spcBef>
                <a:spcPts val="0"/>
              </a:spcBef>
              <a:buSzPct val="25000"/>
              <a:buNone/>
            </a:pPr>
            <a:r>
              <a:rPr lang="ko-KR" sz="1400">
                <a:solidFill>
                  <a:srgbClr val="000000"/>
                </a:solidFill>
                <a:latin typeface="Arial"/>
                <a:ea typeface="Arial"/>
                <a:cs typeface="Arial"/>
                <a:sym typeface="Arial"/>
              </a:rPr>
              <a:t>Correct:  </a:t>
            </a:r>
          </a:p>
          <a:p>
            <a:pPr indent="0" lvl="0" marL="0" marR="0" rtl="0" algn="l">
              <a:spcBef>
                <a:spcPts val="0"/>
              </a:spcBef>
              <a:buSzPct val="25000"/>
              <a:buNone/>
            </a:pPr>
            <a:r>
              <a:rPr lang="ko-KR" sz="1400">
                <a:solidFill>
                  <a:srgbClr val="000000"/>
                </a:solidFill>
                <a:latin typeface="Arial"/>
                <a:ea typeface="Arial"/>
                <a:cs typeface="Arial"/>
                <a:sym typeface="Arial"/>
              </a:rPr>
              <a:t>[[ 0.]</a:t>
            </a:r>
          </a:p>
          <a:p>
            <a:pPr indent="0" lvl="0" marL="0" marR="0" rtl="0" algn="l">
              <a:spcBef>
                <a:spcPts val="0"/>
              </a:spcBef>
              <a:buSzPct val="25000"/>
              <a:buNone/>
            </a:pPr>
            <a:r>
              <a:rPr lang="ko-KR" sz="1400">
                <a:solidFill>
                  <a:srgbClr val="000000"/>
                </a:solidFill>
                <a:latin typeface="Arial"/>
                <a:ea typeface="Arial"/>
                <a:cs typeface="Arial"/>
                <a:sym typeface="Arial"/>
              </a:rPr>
              <a:t> [ 1.]</a:t>
            </a:r>
          </a:p>
          <a:p>
            <a:pPr indent="0" lvl="0" marL="0" marR="0" rtl="0" algn="l">
              <a:spcBef>
                <a:spcPts val="0"/>
              </a:spcBef>
              <a:buSzPct val="25000"/>
              <a:buNone/>
            </a:pPr>
            <a:r>
              <a:rPr lang="ko-KR" sz="1400">
                <a:solidFill>
                  <a:srgbClr val="000000"/>
                </a:solidFill>
                <a:latin typeface="Arial"/>
                <a:ea typeface="Arial"/>
                <a:cs typeface="Arial"/>
                <a:sym typeface="Arial"/>
              </a:rPr>
              <a:t> [ 1.]</a:t>
            </a:r>
          </a:p>
          <a:p>
            <a:pPr indent="0" lvl="0" marL="0" marR="0" rtl="0" algn="l">
              <a:spcBef>
                <a:spcPts val="0"/>
              </a:spcBef>
              <a:buSzPct val="25000"/>
              <a:buNone/>
            </a:pPr>
            <a:r>
              <a:rPr lang="ko-KR" sz="1400">
                <a:solidFill>
                  <a:srgbClr val="000000"/>
                </a:solidFill>
                <a:latin typeface="Arial"/>
                <a:ea typeface="Arial"/>
                <a:cs typeface="Arial"/>
                <a:sym typeface="Arial"/>
              </a:rPr>
              <a:t> [ 0.]] </a:t>
            </a:r>
          </a:p>
          <a:p>
            <a:pPr indent="0" lvl="0" marL="0" marR="0" rtl="0" algn="l">
              <a:spcBef>
                <a:spcPts val="0"/>
              </a:spcBef>
              <a:buSzPct val="25000"/>
              <a:buNone/>
            </a:pPr>
            <a:r>
              <a:rPr lang="ko-KR" sz="1400">
                <a:solidFill>
                  <a:srgbClr val="000000"/>
                </a:solidFill>
                <a:latin typeface="Arial"/>
                <a:ea typeface="Arial"/>
                <a:cs typeface="Arial"/>
                <a:sym typeface="Arial"/>
              </a:rPr>
              <a:t>Accuracy:  1.0</a:t>
            </a:r>
          </a:p>
          <a:p>
            <a:pPr indent="0" lvl="0" marL="0" marR="0" rtl="0" algn="l">
              <a:spcBef>
                <a:spcPts val="0"/>
              </a:spcBef>
              <a:buNone/>
            </a:pPr>
            <a:r>
              <a:t/>
            </a:r>
            <a:endParaRPr sz="1400">
              <a:solidFill>
                <a:srgbClr val="000000"/>
              </a:solidFill>
              <a:latin typeface="Arial"/>
              <a:ea typeface="Arial"/>
              <a:cs typeface="Arial"/>
              <a:sym typeface="Arial"/>
            </a:endParaRPr>
          </a:p>
        </p:txBody>
      </p:sp>
      <p:sp>
        <p:nvSpPr>
          <p:cNvPr id="1006" name="Shape 1006"/>
          <p:cNvSpPr txBox="1"/>
          <p:nvPr/>
        </p:nvSpPr>
        <p:spPr>
          <a:xfrm>
            <a:off x="7589175" y="2572800"/>
            <a:ext cx="1465799" cy="3828000"/>
          </a:xfrm>
          <a:prstGeom prst="rect">
            <a:avLst/>
          </a:prstGeom>
          <a:no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2 layers</a:t>
            </a:r>
          </a:p>
          <a:p>
            <a:pPr indent="0" lvl="0" marL="0" marR="0" rtl="0" algn="l">
              <a:spcBef>
                <a:spcPts val="0"/>
              </a:spcBef>
              <a:buSzPct val="25000"/>
              <a:buNone/>
            </a:pPr>
            <a:br>
              <a:rPr lang="ko-KR" sz="1400">
                <a:solidFill>
                  <a:srgbClr val="008080"/>
                </a:solidFill>
                <a:highlight>
                  <a:srgbClr val="FFFFFF"/>
                </a:highlight>
                <a:latin typeface="Arial"/>
                <a:ea typeface="Arial"/>
                <a:cs typeface="Arial"/>
                <a:sym typeface="Arial"/>
              </a:rPr>
            </a:br>
            <a:r>
              <a:rPr lang="ko-KR" sz="1400">
                <a:solidFill>
                  <a:srgbClr val="008080"/>
                </a:solidFill>
                <a:highlight>
                  <a:srgbClr val="FFFFFF"/>
                </a:highlight>
                <a:latin typeface="Arial"/>
                <a:ea typeface="Arial"/>
                <a:cs typeface="Arial"/>
                <a:sym typeface="Arial"/>
              </a:rPr>
              <a:t>Hypothesis:  </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[[ 0.01338218]</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[ 0.98166394]</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[ 0.98809403]</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[ 0.01135799]]</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Correct:  </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[ 1.]</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[ 1.]</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[ 0.]]</a:t>
            </a:r>
          </a:p>
          <a:p>
            <a:pPr indent="0" lvl="0" marL="0" marR="0" rtl="0" algn="l">
              <a:spcBef>
                <a:spcPts val="0"/>
              </a:spcBef>
              <a:buSzPct val="25000"/>
              <a:buNone/>
            </a:pPr>
            <a:r>
              <a:rPr lang="ko-KR" sz="1400">
                <a:solidFill>
                  <a:srgbClr val="008080"/>
                </a:solidFill>
                <a:highlight>
                  <a:srgbClr val="FFFFFF"/>
                </a:highlight>
                <a:latin typeface="Arial"/>
                <a:ea typeface="Arial"/>
                <a:cs typeface="Arial"/>
                <a:sym typeface="Arial"/>
              </a:rPr>
              <a:t>Accuracy:  1.0</a:t>
            </a:r>
          </a:p>
        </p:txBody>
      </p:sp>
      <p:pic>
        <p:nvPicPr>
          <p:cNvPr id="1007" name="Shape 1007"/>
          <p:cNvPicPr preferRelativeResize="0"/>
          <p:nvPr/>
        </p:nvPicPr>
        <p:blipFill rotWithShape="1">
          <a:blip r:embed="rId3">
            <a:alphaModFix/>
          </a:blip>
          <a:srcRect b="0" l="0" r="0" t="0"/>
          <a:stretch/>
        </p:blipFill>
        <p:spPr>
          <a:xfrm>
            <a:off x="6153221" y="178601"/>
            <a:ext cx="2901775" cy="2224098"/>
          </a:xfrm>
          <a:prstGeom prst="rect">
            <a:avLst/>
          </a:prstGeom>
          <a:noFill/>
          <a:ln>
            <a:noFill/>
          </a:ln>
        </p:spPr>
      </p:pic>
      <p:sp>
        <p:nvSpPr>
          <p:cNvPr id="1008" name="Shape 1008"/>
          <p:cNvSpPr txBox="1"/>
          <p:nvPr/>
        </p:nvSpPr>
        <p:spPr>
          <a:xfrm>
            <a:off x="4277100" y="6487232"/>
            <a:ext cx="5375400" cy="4407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900" u="sng">
                <a:solidFill>
                  <a:schemeClr val="hlink"/>
                </a:solidFill>
                <a:latin typeface="Arial"/>
                <a:ea typeface="Arial"/>
                <a:cs typeface="Arial"/>
                <a:sym typeface="Arial"/>
                <a:hlinkClick r:id="rId4"/>
              </a:rPr>
              <a:t>https://github.com/hunkim/DeepLearningZeroToAll/blob/master/lab-09-3-xor-nn-wide-deep.py</a:t>
            </a:r>
            <a:r>
              <a:rPr lang="ko-KR" sz="900">
                <a:solidFill>
                  <a:srgbClr val="000000"/>
                </a:solidFill>
                <a:latin typeface="Arial"/>
                <a:ea typeface="Arial"/>
                <a:cs typeface="Arial"/>
                <a:sym typeface="Arial"/>
              </a:rPr>
              <a:t> </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2" name="Shape 1012"/>
        <p:cNvGrpSpPr/>
        <p:nvPr/>
      </p:nvGrpSpPr>
      <p:grpSpPr>
        <a:xfrm>
          <a:off x="0" y="0"/>
          <a:ext cx="0" cy="0"/>
          <a:chOff x="0" y="0"/>
          <a:chExt cx="0" cy="0"/>
        </a:xfrm>
      </p:grpSpPr>
      <p:sp>
        <p:nvSpPr>
          <p:cNvPr id="1013" name="Shape 1013"/>
          <p:cNvSpPr txBox="1"/>
          <p:nvPr>
            <p:ph type="title"/>
          </p:nvPr>
        </p:nvSpPr>
        <p:spPr>
          <a:xfrm>
            <a:off x="1812725" y="1151929"/>
            <a:ext cx="5518499" cy="2321599"/>
          </a:xfrm>
          <a:prstGeom prst="rect">
            <a:avLst/>
          </a:prstGeom>
          <a:noFill/>
          <a:ln>
            <a:noFill/>
          </a:ln>
        </p:spPr>
        <p:txBody>
          <a:bodyPr anchorCtr="0" anchor="b"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4400" u="none" cap="none" strike="noStrike">
                <a:solidFill>
                  <a:srgbClr val="000000"/>
                </a:solidFill>
                <a:latin typeface="Gill Sans"/>
                <a:ea typeface="Gill Sans"/>
                <a:cs typeface="Gill Sans"/>
                <a:sym typeface="Gill Sans"/>
              </a:rPr>
              <a:t>Lab 9-2</a:t>
            </a:r>
          </a:p>
          <a:p>
            <a:pPr indent="0" lvl="0" marL="0" marR="0" rtl="0" algn="ctr">
              <a:lnSpc>
                <a:spcPct val="100000"/>
              </a:lnSpc>
              <a:spcBef>
                <a:spcPts val="0"/>
              </a:spcBef>
              <a:spcAft>
                <a:spcPts val="0"/>
              </a:spcAft>
              <a:buClr>
                <a:srgbClr val="000000"/>
              </a:buClr>
              <a:buSzPct val="25000"/>
              <a:buFont typeface="Gill Sans"/>
              <a:buNone/>
            </a:pPr>
            <a:r>
              <a:rPr b="0" i="0" lang="ko-KR" sz="2700" u="none" cap="none" strike="noStrike">
                <a:solidFill>
                  <a:srgbClr val="000000"/>
                </a:solidFill>
                <a:latin typeface="Gill Sans"/>
                <a:ea typeface="Gill Sans"/>
                <a:cs typeface="Gill Sans"/>
                <a:sym typeface="Gill Sans"/>
              </a:rPr>
              <a:t>Tensorboard for XOR NN</a:t>
            </a:r>
          </a:p>
        </p:txBody>
      </p:sp>
      <p:sp>
        <p:nvSpPr>
          <p:cNvPr id="1014" name="Shape 1014"/>
          <p:cNvSpPr txBox="1"/>
          <p:nvPr/>
        </p:nvSpPr>
        <p:spPr>
          <a:xfrm>
            <a:off x="1279125" y="4277375"/>
            <a:ext cx="6585900" cy="794800"/>
          </a:xfrm>
          <a:prstGeom prst="rect">
            <a:avLst/>
          </a:prstGeom>
          <a:noFill/>
          <a:ln>
            <a:noFill/>
          </a:ln>
        </p:spPr>
        <p:txBody>
          <a:bodyPr anchorCtr="0" anchor="t" bIns="26775" lIns="26775" rIns="26775" tIns="26775">
            <a:noAutofit/>
          </a:bodyPr>
          <a:lstStyle/>
          <a:p>
            <a:pPr indent="0" lvl="0" marL="0" marR="0" rtl="0" algn="ctr">
              <a:spcBef>
                <a:spcPts val="0"/>
              </a:spcBef>
              <a:buSzPct val="25000"/>
              <a:buNone/>
            </a:pPr>
            <a:r>
              <a:rPr lang="ko-KR" sz="1900">
                <a:solidFill>
                  <a:srgbClr val="000000"/>
                </a:solidFill>
                <a:latin typeface="Gill Sans"/>
                <a:ea typeface="Gill Sans"/>
                <a:cs typeface="Gill Sans"/>
                <a:sym typeface="Gill Sans"/>
              </a:rPr>
              <a:t>Sung Kim &lt;</a:t>
            </a:r>
            <a:r>
              <a:rPr lang="ko-KR" sz="1900" u="sng">
                <a:solidFill>
                  <a:schemeClr val="hlink"/>
                </a:solidFill>
                <a:latin typeface="Gill Sans"/>
                <a:ea typeface="Gill Sans"/>
                <a:cs typeface="Gill Sans"/>
                <a:sym typeface="Gill Sans"/>
                <a:hlinkClick r:id="rId3"/>
              </a:rPr>
              <a:t>hunkim+ml@gmail.com</a:t>
            </a:r>
            <a:r>
              <a:rPr lang="ko-KR" sz="1900">
                <a:solidFill>
                  <a:srgbClr val="000000"/>
                </a:solidFill>
                <a:latin typeface="Gill Sans"/>
                <a:ea typeface="Gill Sans"/>
                <a:cs typeface="Gill Sans"/>
                <a:sym typeface="Gill Sans"/>
              </a:rPr>
              <a:t>&gt;</a:t>
            </a:r>
          </a:p>
          <a:p>
            <a:pPr indent="0" lvl="0" marL="0" marR="0" rtl="0" algn="ctr">
              <a:spcBef>
                <a:spcPts val="0"/>
              </a:spcBef>
              <a:buSzPct val="25000"/>
              <a:buNone/>
            </a:pPr>
            <a:r>
              <a:rPr lang="ko-KR" sz="1900">
                <a:solidFill>
                  <a:srgbClr val="000000"/>
                </a:solidFill>
                <a:latin typeface="Gill Sans"/>
                <a:ea typeface="Gill Sans"/>
                <a:cs typeface="Gill Sans"/>
                <a:sym typeface="Gill Sans"/>
              </a:rPr>
              <a:t>Code: </a:t>
            </a:r>
            <a:r>
              <a:rPr lang="ko-KR" sz="1900" u="sng">
                <a:solidFill>
                  <a:schemeClr val="hlink"/>
                </a:solidFill>
                <a:latin typeface="Gill Sans"/>
                <a:ea typeface="Gill Sans"/>
                <a:cs typeface="Gill Sans"/>
                <a:sym typeface="Gill Sans"/>
                <a:hlinkClick r:id="rId4"/>
              </a:rPr>
              <a:t>https://github.com/hunkim/DeepLearningZeroToAll/</a:t>
            </a:r>
          </a:p>
          <a:p>
            <a:pPr indent="0" lvl="0" marL="0" marR="0" rtl="0" algn="ctr">
              <a:spcBef>
                <a:spcPts val="0"/>
              </a:spcBef>
              <a:buNone/>
            </a:pPr>
            <a:r>
              <a:t/>
            </a:r>
            <a:endParaRPr sz="1900">
              <a:solidFill>
                <a:srgbClr val="000000"/>
              </a:solidFill>
              <a:latin typeface="Gill Sans"/>
              <a:ea typeface="Gill Sans"/>
              <a:cs typeface="Gill Sans"/>
              <a:sym typeface="Gill Sans"/>
            </a:endParaRPr>
          </a:p>
          <a:p>
            <a:pPr indent="0" lvl="0" marL="0" marR="0" rtl="0" algn="ctr">
              <a:spcBef>
                <a:spcPts val="0"/>
              </a:spcBef>
              <a:buNone/>
            </a:pPr>
            <a:r>
              <a:t/>
            </a:r>
            <a:endParaRPr sz="1900">
              <a:solidFill>
                <a:srgbClr val="000000"/>
              </a:solidFill>
              <a:latin typeface="Gill Sans"/>
              <a:ea typeface="Gill Sans"/>
              <a:cs typeface="Gill Sans"/>
              <a:sym typeface="Gill Sans"/>
            </a:endParaRPr>
          </a:p>
        </p:txBody>
      </p:sp>
      <p:grpSp>
        <p:nvGrpSpPr>
          <p:cNvPr id="1015" name="Shape 1015"/>
          <p:cNvGrpSpPr/>
          <p:nvPr/>
        </p:nvGrpSpPr>
        <p:grpSpPr>
          <a:xfrm>
            <a:off x="107504" y="119216"/>
            <a:ext cx="2543801" cy="2119360"/>
            <a:chOff x="-928337" y="234600"/>
            <a:chExt cx="6783473" cy="4238724"/>
          </a:xfrm>
        </p:grpSpPr>
        <p:pic>
          <p:nvPicPr>
            <p:cNvPr id="1016" name="Shape 1016"/>
            <p:cNvPicPr preferRelativeResize="0"/>
            <p:nvPr/>
          </p:nvPicPr>
          <p:blipFill rotWithShape="1">
            <a:blip r:embed="rId5">
              <a:alphaModFix/>
            </a:blip>
            <a:srcRect b="0" l="0" r="0" t="0"/>
            <a:stretch/>
          </p:blipFill>
          <p:spPr>
            <a:xfrm>
              <a:off x="-928337" y="656924"/>
              <a:ext cx="6783473" cy="3816400"/>
            </a:xfrm>
            <a:prstGeom prst="rect">
              <a:avLst/>
            </a:prstGeom>
            <a:noFill/>
            <a:ln>
              <a:noFill/>
            </a:ln>
          </p:spPr>
        </p:pic>
        <p:sp>
          <p:nvSpPr>
            <p:cNvPr id="1017" name="Shape 1017"/>
            <p:cNvSpPr txBox="1"/>
            <p:nvPr/>
          </p:nvSpPr>
          <p:spPr>
            <a:xfrm>
              <a:off x="672550" y="234600"/>
              <a:ext cx="3581699" cy="1051200"/>
            </a:xfrm>
            <a:prstGeom prst="rect">
              <a:avLst/>
            </a:prstGeom>
            <a:noFill/>
            <a:ln>
              <a:noFill/>
            </a:ln>
          </p:spPr>
          <p:txBody>
            <a:bodyPr anchorCtr="0" anchor="t" bIns="34275" lIns="34275" rIns="34275" tIns="34275">
              <a:noAutofit/>
            </a:bodyPr>
            <a:lstStyle/>
            <a:p>
              <a:pPr indent="0" lvl="0" marL="0" marR="0" rtl="0" algn="l">
                <a:spcBef>
                  <a:spcPts val="0"/>
                </a:spcBef>
                <a:buSzPct val="25000"/>
                <a:buNone/>
              </a:pPr>
              <a:r>
                <a:rPr lang="ko-KR" sz="1800">
                  <a:solidFill>
                    <a:srgbClr val="000000"/>
                  </a:solidFill>
                  <a:latin typeface="Arial"/>
                  <a:ea typeface="Arial"/>
                  <a:cs typeface="Arial"/>
                  <a:sym typeface="Arial"/>
                </a:rPr>
                <a:t>With TF 1.0!</a:t>
              </a:r>
            </a:p>
          </p:txBody>
        </p:sp>
      </p:grpSp>
      <p:pic>
        <p:nvPicPr>
          <p:cNvPr id="1018" name="Shape 1018"/>
          <p:cNvPicPr preferRelativeResize="0"/>
          <p:nvPr/>
        </p:nvPicPr>
        <p:blipFill rotWithShape="1">
          <a:blip r:embed="rId6">
            <a:alphaModFix/>
          </a:blip>
          <a:srcRect b="0" l="0" r="0" t="0"/>
          <a:stretch/>
        </p:blipFill>
        <p:spPr>
          <a:xfrm>
            <a:off x="7546339" y="5682535"/>
            <a:ext cx="1428749" cy="103346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2" name="Shape 1022"/>
        <p:cNvGrpSpPr/>
        <p:nvPr/>
      </p:nvGrpSpPr>
      <p:grpSpPr>
        <a:xfrm>
          <a:off x="0" y="0"/>
          <a:ext cx="0" cy="0"/>
          <a:chOff x="0" y="0"/>
          <a:chExt cx="0" cy="0"/>
        </a:xfrm>
      </p:grpSpPr>
      <p:sp>
        <p:nvSpPr>
          <p:cNvPr id="1023" name="Shape 1023"/>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TensorBoard: TF logging/debugging tool</a:t>
            </a:r>
          </a:p>
        </p:txBody>
      </p:sp>
      <p:sp>
        <p:nvSpPr>
          <p:cNvPr id="1024" name="Shape 1024"/>
          <p:cNvSpPr txBox="1"/>
          <p:nvPr>
            <p:ph idx="1" type="body"/>
          </p:nvPr>
        </p:nvSpPr>
        <p:spPr>
          <a:xfrm>
            <a:off x="465208" y="1646300"/>
            <a:ext cx="4425300" cy="4018400"/>
          </a:xfrm>
          <a:prstGeom prst="rect">
            <a:avLst/>
          </a:prstGeom>
          <a:noFill/>
          <a:ln>
            <a:noFill/>
          </a:ln>
        </p:spPr>
        <p:txBody>
          <a:bodyPr anchorCtr="0" anchor="ctr" bIns="26775" lIns="26775" rIns="26775" tIns="26775">
            <a:noAutofit/>
          </a:bodyPr>
          <a:lstStyle/>
          <a:p>
            <a:pPr indent="-266700" lvl="0" marL="406400" marR="0" rtl="0" algn="l">
              <a:lnSpc>
                <a:spcPct val="100000"/>
              </a:lnSpc>
              <a:spcBef>
                <a:spcPts val="0"/>
              </a:spcBef>
              <a:spcAft>
                <a:spcPts val="0"/>
              </a:spcAft>
              <a:buClr>
                <a:srgbClr val="000000"/>
              </a:buClr>
              <a:buSzPct val="171428"/>
              <a:buFont typeface="Noto Sans Symbols"/>
              <a:buChar char="●"/>
            </a:pPr>
            <a:r>
              <a:rPr b="0" i="0" lang="ko-KR" sz="2100" u="none" cap="none" strike="noStrike">
                <a:solidFill>
                  <a:srgbClr val="000000"/>
                </a:solidFill>
                <a:latin typeface="Gill Sans"/>
                <a:ea typeface="Gill Sans"/>
                <a:cs typeface="Gill Sans"/>
                <a:sym typeface="Gill Sans"/>
              </a:rPr>
              <a:t>Visualize your TF graph</a:t>
            </a:r>
          </a:p>
          <a:p>
            <a:pPr indent="-266700" lvl="0" marL="406400" marR="0" rtl="0" algn="l">
              <a:lnSpc>
                <a:spcPct val="100000"/>
              </a:lnSpc>
              <a:spcBef>
                <a:spcPts val="1200"/>
              </a:spcBef>
              <a:spcAft>
                <a:spcPts val="0"/>
              </a:spcAft>
              <a:buClr>
                <a:srgbClr val="000000"/>
              </a:buClr>
              <a:buSzPct val="171428"/>
              <a:buFont typeface="Noto Sans Symbols"/>
              <a:buChar char="●"/>
            </a:pPr>
            <a:r>
              <a:rPr b="0" i="0" lang="ko-KR" sz="2100" u="none" cap="none" strike="noStrike">
                <a:solidFill>
                  <a:srgbClr val="000000"/>
                </a:solidFill>
                <a:latin typeface="Gill Sans"/>
                <a:ea typeface="Gill Sans"/>
                <a:cs typeface="Gill Sans"/>
                <a:sym typeface="Gill Sans"/>
              </a:rPr>
              <a:t>Plot quantitative metrics</a:t>
            </a:r>
          </a:p>
          <a:p>
            <a:pPr indent="-266700" lvl="0" marL="406400" marR="0" rtl="0" algn="l">
              <a:lnSpc>
                <a:spcPct val="100000"/>
              </a:lnSpc>
              <a:spcBef>
                <a:spcPts val="1200"/>
              </a:spcBef>
              <a:spcAft>
                <a:spcPts val="0"/>
              </a:spcAft>
              <a:buClr>
                <a:srgbClr val="000000"/>
              </a:buClr>
              <a:buSzPct val="171428"/>
              <a:buFont typeface="Noto Sans Symbols"/>
              <a:buChar char="●"/>
            </a:pPr>
            <a:r>
              <a:rPr b="0" i="0" lang="ko-KR" sz="2100" u="none" cap="none" strike="noStrike">
                <a:solidFill>
                  <a:srgbClr val="000000"/>
                </a:solidFill>
                <a:latin typeface="Gill Sans"/>
                <a:ea typeface="Gill Sans"/>
                <a:cs typeface="Gill Sans"/>
                <a:sym typeface="Gill Sans"/>
              </a:rPr>
              <a:t>Show additional data</a:t>
            </a:r>
          </a:p>
        </p:txBody>
      </p:sp>
      <p:sp>
        <p:nvSpPr>
          <p:cNvPr id="1025" name="Shape 1025"/>
          <p:cNvSpPr/>
          <p:nvPr/>
        </p:nvSpPr>
        <p:spPr>
          <a:xfrm>
            <a:off x="3581180" y="6481567"/>
            <a:ext cx="5526899" cy="363600"/>
          </a:xfrm>
          <a:prstGeom prst="rect">
            <a:avLst/>
          </a:prstGeom>
          <a:noFill/>
          <a:ln>
            <a:noFill/>
          </a:ln>
        </p:spPr>
        <p:txBody>
          <a:bodyPr anchorCtr="0" anchor="ctr" bIns="26775" lIns="26775" rIns="26775" tIns="26775">
            <a:noAutofit/>
          </a:bodyPr>
          <a:lstStyle/>
          <a:p>
            <a:pPr indent="0" lvl="0" marL="0" marR="0" rtl="0" algn="ctr">
              <a:spcBef>
                <a:spcPts val="0"/>
              </a:spcBef>
              <a:buClr>
                <a:srgbClr val="000000"/>
              </a:buClr>
              <a:buSzPct val="25000"/>
              <a:buFont typeface="Helvetica Neue"/>
              <a:buNone/>
            </a:pPr>
            <a:r>
              <a:rPr lang="ko-KR" sz="1400">
                <a:solidFill>
                  <a:srgbClr val="000000"/>
                </a:solidFill>
                <a:latin typeface="Gill Sans"/>
                <a:ea typeface="Gill Sans"/>
                <a:cs typeface="Gill Sans"/>
                <a:sym typeface="Gill Sans"/>
              </a:rPr>
              <a:t>https://www.tensorflow.org/get_started/summaries_and_tensorboard</a:t>
            </a:r>
          </a:p>
        </p:txBody>
      </p:sp>
      <p:pic>
        <p:nvPicPr>
          <p:cNvPr id="1026" name="Shape 1026"/>
          <p:cNvPicPr preferRelativeResize="0"/>
          <p:nvPr/>
        </p:nvPicPr>
        <p:blipFill rotWithShape="1">
          <a:blip r:embed="rId3">
            <a:alphaModFix/>
          </a:blip>
          <a:srcRect b="0" l="0" r="0" t="0"/>
          <a:stretch/>
        </p:blipFill>
        <p:spPr>
          <a:xfrm>
            <a:off x="3765366" y="2064900"/>
            <a:ext cx="4949277" cy="337646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0" name="Shape 1030"/>
        <p:cNvGrpSpPr/>
        <p:nvPr/>
      </p:nvGrpSpPr>
      <p:grpSpPr>
        <a:xfrm>
          <a:off x="0" y="0"/>
          <a:ext cx="0" cy="0"/>
          <a:chOff x="0" y="0"/>
          <a:chExt cx="0" cy="0"/>
        </a:xfrm>
      </p:grpSpPr>
      <p:sp>
        <p:nvSpPr>
          <p:cNvPr id="1031" name="Shape 1031"/>
          <p:cNvSpPr txBox="1"/>
          <p:nvPr>
            <p:ph type="title"/>
          </p:nvPr>
        </p:nvSpPr>
        <p:spPr>
          <a:xfrm>
            <a:off x="-8187" y="192656"/>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Old fashion: print, print, print</a:t>
            </a:r>
          </a:p>
        </p:txBody>
      </p:sp>
      <p:sp>
        <p:nvSpPr>
          <p:cNvPr id="1032" name="Shape 1032"/>
          <p:cNvSpPr txBox="1"/>
          <p:nvPr/>
        </p:nvSpPr>
        <p:spPr>
          <a:xfrm>
            <a:off x="706725" y="1605866"/>
            <a:ext cx="9109499" cy="5095599"/>
          </a:xfrm>
          <a:prstGeom prst="rect">
            <a:avLst/>
          </a:prstGeom>
          <a:noFill/>
          <a:ln>
            <a:noFill/>
          </a:ln>
        </p:spPr>
        <p:txBody>
          <a:bodyPr anchorCtr="0" anchor="ctr" bIns="91425" lIns="91425" rIns="91425" tIns="91425">
            <a:noAutofit/>
          </a:bodyPr>
          <a:lstStyle/>
          <a:p>
            <a:pPr indent="0" lvl="0" marL="0" marR="0" rtl="0" algn="l">
              <a:spcBef>
                <a:spcPts val="0"/>
              </a:spcBef>
              <a:buSzPct val="25000"/>
              <a:buNone/>
            </a:pPr>
            <a:r>
              <a:rPr lang="ko-KR" sz="1200">
                <a:solidFill>
                  <a:srgbClr val="000000"/>
                </a:solidFill>
                <a:latin typeface="Arial"/>
                <a:ea typeface="Arial"/>
                <a:cs typeface="Arial"/>
                <a:sym typeface="Arial"/>
              </a:rPr>
              <a:t>9400 0.0151413 [array([[ 6.21692038,  6.05913448],</a:t>
            </a:r>
          </a:p>
          <a:p>
            <a:pPr indent="0" lvl="0" marL="0" marR="0" rtl="0" algn="l">
              <a:spcBef>
                <a:spcPts val="0"/>
              </a:spcBef>
              <a:buSzPct val="25000"/>
              <a:buNone/>
            </a:pPr>
            <a:r>
              <a:rPr lang="ko-KR" sz="1200">
                <a:solidFill>
                  <a:srgbClr val="000000"/>
                </a:solidFill>
                <a:latin typeface="Arial"/>
                <a:ea typeface="Arial"/>
                <a:cs typeface="Arial"/>
                <a:sym typeface="Arial"/>
              </a:rPr>
              <a:t>       [-6.33773184, -5.75189114]], dtype=float32), array([[ 9.93581772],</a:t>
            </a:r>
          </a:p>
          <a:p>
            <a:pPr indent="0" lvl="0" marL="0" marR="0" rtl="0" algn="l">
              <a:spcBef>
                <a:spcPts val="0"/>
              </a:spcBef>
              <a:buSzPct val="25000"/>
              <a:buNone/>
            </a:pPr>
            <a:r>
              <a:rPr lang="ko-KR" sz="1200">
                <a:solidFill>
                  <a:srgbClr val="000000"/>
                </a:solidFill>
                <a:latin typeface="Arial"/>
                <a:ea typeface="Arial"/>
                <a:cs typeface="Arial"/>
                <a:sym typeface="Arial"/>
              </a:rPr>
              <a:t>       [-9.43034935]], dtype=float32)]</a:t>
            </a:r>
          </a:p>
          <a:p>
            <a:pPr indent="0" lvl="0" marL="0" marR="0" rtl="0" algn="l">
              <a:spcBef>
                <a:spcPts val="0"/>
              </a:spcBef>
              <a:buSzPct val="25000"/>
              <a:buNone/>
            </a:pPr>
            <a:r>
              <a:rPr lang="ko-KR" sz="1200">
                <a:solidFill>
                  <a:srgbClr val="000000"/>
                </a:solidFill>
                <a:latin typeface="Arial"/>
                <a:ea typeface="Arial"/>
                <a:cs typeface="Arial"/>
                <a:sym typeface="Arial"/>
              </a:rPr>
              <a:t>9500 0.014909 [array([[ 6.22498751,  6.07049847],</a:t>
            </a:r>
          </a:p>
          <a:p>
            <a:pPr indent="0" lvl="0" marL="0" marR="0" rtl="0" algn="l">
              <a:spcBef>
                <a:spcPts val="0"/>
              </a:spcBef>
              <a:buSzPct val="25000"/>
              <a:buNone/>
            </a:pPr>
            <a:r>
              <a:rPr lang="ko-KR" sz="1200">
                <a:solidFill>
                  <a:srgbClr val="000000"/>
                </a:solidFill>
                <a:latin typeface="Arial"/>
                <a:ea typeface="Arial"/>
                <a:cs typeface="Arial"/>
                <a:sym typeface="Arial"/>
              </a:rPr>
              <a:t>       [-6.34637976, -5.76352596]], dtype=float32), array([[ 9.96414757],</a:t>
            </a:r>
          </a:p>
          <a:p>
            <a:pPr indent="0" lvl="0" marL="0" marR="0" rtl="0" algn="l">
              <a:spcBef>
                <a:spcPts val="0"/>
              </a:spcBef>
              <a:buSzPct val="25000"/>
              <a:buNone/>
            </a:pPr>
            <a:r>
              <a:rPr lang="ko-KR" sz="1200">
                <a:solidFill>
                  <a:srgbClr val="000000"/>
                </a:solidFill>
                <a:latin typeface="Arial"/>
                <a:ea typeface="Arial"/>
                <a:cs typeface="Arial"/>
                <a:sym typeface="Arial"/>
              </a:rPr>
              <a:t>       [-9.45942593]], dtype=float32)]</a:t>
            </a:r>
          </a:p>
          <a:p>
            <a:pPr indent="0" lvl="0" marL="0" marR="0" rtl="0" algn="l">
              <a:spcBef>
                <a:spcPts val="0"/>
              </a:spcBef>
              <a:buSzPct val="25000"/>
              <a:buNone/>
            </a:pPr>
            <a:r>
              <a:rPr lang="ko-KR" sz="1200">
                <a:solidFill>
                  <a:srgbClr val="000000"/>
                </a:solidFill>
                <a:latin typeface="Arial"/>
                <a:ea typeface="Arial"/>
                <a:cs typeface="Arial"/>
                <a:sym typeface="Arial"/>
              </a:rPr>
              <a:t>9600 0.0146836 [array([[ 6.23292685,  6.08166742],</a:t>
            </a:r>
          </a:p>
          <a:p>
            <a:pPr indent="0" lvl="0" marL="0" marR="0" rtl="0" algn="l">
              <a:spcBef>
                <a:spcPts val="0"/>
              </a:spcBef>
              <a:buSzPct val="25000"/>
              <a:buNone/>
            </a:pPr>
            <a:r>
              <a:rPr lang="ko-KR" sz="1200">
                <a:solidFill>
                  <a:srgbClr val="000000"/>
                </a:solidFill>
                <a:latin typeface="Arial"/>
                <a:ea typeface="Arial"/>
                <a:cs typeface="Arial"/>
                <a:sym typeface="Arial"/>
              </a:rPr>
              <a:t>       [-6.35489035, -5.77496052]], dtype=float32), array([[ 9.99207973],</a:t>
            </a:r>
          </a:p>
          <a:p>
            <a:pPr indent="0" lvl="0" marL="0" marR="0" rtl="0" algn="l">
              <a:spcBef>
                <a:spcPts val="0"/>
              </a:spcBef>
              <a:buSzPct val="25000"/>
              <a:buNone/>
            </a:pPr>
            <a:r>
              <a:rPr lang="ko-KR" sz="1200">
                <a:solidFill>
                  <a:srgbClr val="000000"/>
                </a:solidFill>
                <a:latin typeface="Arial"/>
                <a:ea typeface="Arial"/>
                <a:cs typeface="Arial"/>
                <a:sym typeface="Arial"/>
              </a:rPr>
              <a:t>       [-9.48807526]], dtype=float32)]</a:t>
            </a:r>
          </a:p>
          <a:p>
            <a:pPr indent="0" lvl="0" marL="0" marR="0" rtl="0" algn="l">
              <a:spcBef>
                <a:spcPts val="0"/>
              </a:spcBef>
              <a:buSzPct val="25000"/>
              <a:buNone/>
            </a:pPr>
            <a:r>
              <a:rPr lang="ko-KR" sz="1200">
                <a:solidFill>
                  <a:srgbClr val="000000"/>
                </a:solidFill>
                <a:latin typeface="Arial"/>
                <a:ea typeface="Arial"/>
                <a:cs typeface="Arial"/>
                <a:sym typeface="Arial"/>
              </a:rPr>
              <a:t>9700 0.0144647 [array([[ 6.24074268,  6.09264851],</a:t>
            </a:r>
          </a:p>
          <a:p>
            <a:pPr indent="0" lvl="0" marL="0" marR="0" rtl="0" algn="l">
              <a:spcBef>
                <a:spcPts val="0"/>
              </a:spcBef>
              <a:buSzPct val="25000"/>
              <a:buNone/>
            </a:pPr>
            <a:r>
              <a:rPr lang="ko-KR" sz="1200">
                <a:solidFill>
                  <a:srgbClr val="000000"/>
                </a:solidFill>
                <a:latin typeface="Arial"/>
                <a:ea typeface="Arial"/>
                <a:cs typeface="Arial"/>
                <a:sym typeface="Arial"/>
              </a:rPr>
              <a:t>       [-6.36326933, -5.78619957]], dtype=float32), array([[ 10.01962471],</a:t>
            </a:r>
          </a:p>
          <a:p>
            <a:pPr indent="0" lvl="0" marL="0" marR="0" rtl="0" algn="l">
              <a:spcBef>
                <a:spcPts val="0"/>
              </a:spcBef>
              <a:buSzPct val="25000"/>
              <a:buNone/>
            </a:pPr>
            <a:r>
              <a:rPr lang="ko-KR" sz="1200">
                <a:solidFill>
                  <a:srgbClr val="000000"/>
                </a:solidFill>
                <a:latin typeface="Arial"/>
                <a:ea typeface="Arial"/>
                <a:cs typeface="Arial"/>
                <a:sym typeface="Arial"/>
              </a:rPr>
              <a:t>       [ -9.51631165]], dtype=float32)]</a:t>
            </a:r>
          </a:p>
          <a:p>
            <a:pPr indent="0" lvl="0" marL="0" marR="0" rtl="0" algn="l">
              <a:spcBef>
                <a:spcPts val="0"/>
              </a:spcBef>
              <a:buSzPct val="25000"/>
              <a:buNone/>
            </a:pPr>
            <a:r>
              <a:rPr lang="ko-KR" sz="1200">
                <a:solidFill>
                  <a:srgbClr val="000000"/>
                </a:solidFill>
                <a:latin typeface="Arial"/>
                <a:ea typeface="Arial"/>
                <a:cs typeface="Arial"/>
                <a:sym typeface="Arial"/>
              </a:rPr>
              <a:t>9800 0.0142521 [array([[ 6.24843407,  6.10344648],</a:t>
            </a:r>
          </a:p>
          <a:p>
            <a:pPr indent="0" lvl="0" marL="0" marR="0" rtl="0" algn="l">
              <a:spcBef>
                <a:spcPts val="0"/>
              </a:spcBef>
              <a:buSzPct val="25000"/>
              <a:buNone/>
            </a:pPr>
            <a:r>
              <a:rPr lang="ko-KR" sz="1200">
                <a:solidFill>
                  <a:srgbClr val="000000"/>
                </a:solidFill>
                <a:latin typeface="Arial"/>
                <a:ea typeface="Arial"/>
                <a:cs typeface="Arial"/>
                <a:sym typeface="Arial"/>
              </a:rPr>
              <a:t>       [-6.37151814, -5.79724932]], dtype=float32), array([[ 10.04679298],</a:t>
            </a:r>
          </a:p>
          <a:p>
            <a:pPr indent="0" lvl="0" marL="0" marR="0" rtl="0" algn="l">
              <a:spcBef>
                <a:spcPts val="0"/>
              </a:spcBef>
              <a:buSzPct val="25000"/>
              <a:buNone/>
            </a:pPr>
            <a:r>
              <a:rPr lang="ko-KR" sz="1200">
                <a:solidFill>
                  <a:srgbClr val="000000"/>
                </a:solidFill>
                <a:latin typeface="Arial"/>
                <a:ea typeface="Arial"/>
                <a:cs typeface="Arial"/>
                <a:sym typeface="Arial"/>
              </a:rPr>
              <a:t>       [ -9.54414845]], dtype=float32)]</a:t>
            </a:r>
          </a:p>
          <a:p>
            <a:pPr indent="0" lvl="0" marL="0" marR="0" rtl="0" algn="l">
              <a:spcBef>
                <a:spcPts val="0"/>
              </a:spcBef>
              <a:buSzPct val="25000"/>
              <a:buNone/>
            </a:pPr>
            <a:r>
              <a:rPr lang="ko-KR" sz="1200">
                <a:solidFill>
                  <a:srgbClr val="000000"/>
                </a:solidFill>
                <a:latin typeface="Arial"/>
                <a:ea typeface="Arial"/>
                <a:cs typeface="Arial"/>
                <a:sym typeface="Arial"/>
              </a:rPr>
              <a:t>9900 0.0140456 [array([[ 6.25601053,  6.11406422],</a:t>
            </a:r>
          </a:p>
          <a:p>
            <a:pPr indent="0" lvl="0" marL="0" marR="0" rtl="0" algn="l">
              <a:spcBef>
                <a:spcPts val="0"/>
              </a:spcBef>
              <a:buSzPct val="25000"/>
              <a:buNone/>
            </a:pPr>
            <a:r>
              <a:rPr lang="ko-KR" sz="1200">
                <a:solidFill>
                  <a:srgbClr val="000000"/>
                </a:solidFill>
                <a:latin typeface="Arial"/>
                <a:ea typeface="Arial"/>
                <a:cs typeface="Arial"/>
                <a:sym typeface="Arial"/>
              </a:rPr>
              <a:t>       [-6.3796401 , -5.80811596]], dtype=float32), array([[ 10.07359505],</a:t>
            </a:r>
          </a:p>
          <a:p>
            <a:pPr indent="0" lvl="0" marL="0" marR="0" rtl="0" algn="l">
              <a:spcBef>
                <a:spcPts val="0"/>
              </a:spcBef>
              <a:buSzPct val="25000"/>
              <a:buNone/>
            </a:pPr>
            <a:r>
              <a:rPr lang="ko-KR" sz="1200">
                <a:solidFill>
                  <a:srgbClr val="000000"/>
                </a:solidFill>
                <a:latin typeface="Arial"/>
                <a:ea typeface="Arial"/>
                <a:cs typeface="Arial"/>
                <a:sym typeface="Arial"/>
              </a:rPr>
              <a:t>       [ -9.57159519]], dtype=float32)]</a:t>
            </a:r>
          </a:p>
          <a:p>
            <a:pPr indent="0" lvl="0" marL="0" marR="0" rtl="0" algn="l">
              <a:spcBef>
                <a:spcPts val="0"/>
              </a:spcBef>
              <a:buSzPct val="25000"/>
              <a:buNone/>
            </a:pPr>
            <a:r>
              <a:rPr lang="ko-KR" sz="1200">
                <a:solidFill>
                  <a:srgbClr val="000000"/>
                </a:solidFill>
                <a:latin typeface="Arial"/>
                <a:ea typeface="Arial"/>
                <a:cs typeface="Arial"/>
                <a:sym typeface="Arial"/>
              </a:rPr>
              <a:t>10000 0.0138448 [array([[ 6.26347113,  6.12451124],</a:t>
            </a:r>
          </a:p>
          <a:p>
            <a:pPr indent="0" lvl="0" marL="0" marR="0" rtl="0" algn="l">
              <a:spcBef>
                <a:spcPts val="0"/>
              </a:spcBef>
              <a:buSzPct val="25000"/>
              <a:buNone/>
            </a:pPr>
            <a:r>
              <a:rPr lang="ko-KR" sz="1200">
                <a:solidFill>
                  <a:srgbClr val="000000"/>
                </a:solidFill>
                <a:latin typeface="Arial"/>
                <a:ea typeface="Arial"/>
                <a:cs typeface="Arial"/>
                <a:sym typeface="Arial"/>
              </a:rPr>
              <a:t>       [-6.38764334, -5.81880617]], dtype=float32), array([[ 10.10004139],</a:t>
            </a:r>
          </a:p>
          <a:p>
            <a:pPr indent="0" lvl="0" marL="0" marR="0" rtl="0" algn="l">
              <a:spcBef>
                <a:spcPts val="0"/>
              </a:spcBef>
              <a:buSzPct val="25000"/>
              <a:buNone/>
            </a:pPr>
            <a:r>
              <a:rPr lang="ko-KR" sz="1200">
                <a:solidFill>
                  <a:srgbClr val="000000"/>
                </a:solidFill>
                <a:latin typeface="Arial"/>
                <a:ea typeface="Arial"/>
                <a:cs typeface="Arial"/>
                <a:sym typeface="Arial"/>
              </a:rPr>
              <a:t>       [ -9.59866238]], dtype=float32)]</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6" name="Shape 1036"/>
        <p:cNvGrpSpPr/>
        <p:nvPr/>
      </p:nvGrpSpPr>
      <p:grpSpPr>
        <a:xfrm>
          <a:off x="0" y="0"/>
          <a:ext cx="0" cy="0"/>
          <a:chOff x="0" y="0"/>
          <a:chExt cx="0" cy="0"/>
        </a:xfrm>
      </p:grpSpPr>
      <p:sp>
        <p:nvSpPr>
          <p:cNvPr id="1037" name="Shape 1037"/>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New way!</a:t>
            </a:r>
          </a:p>
        </p:txBody>
      </p:sp>
      <p:pic>
        <p:nvPicPr>
          <p:cNvPr id="1038" name="Shape 1038"/>
          <p:cNvPicPr preferRelativeResize="0"/>
          <p:nvPr/>
        </p:nvPicPr>
        <p:blipFill rotWithShape="1">
          <a:blip r:embed="rId3">
            <a:alphaModFix/>
          </a:blip>
          <a:srcRect b="0" l="0" r="0" t="0"/>
          <a:stretch/>
        </p:blipFill>
        <p:spPr>
          <a:xfrm>
            <a:off x="901250" y="1646333"/>
            <a:ext cx="7341522" cy="5008497"/>
          </a:xfrm>
          <a:prstGeom prst="rect">
            <a:avLst/>
          </a:prstGeom>
          <a:noFill/>
          <a:ln>
            <a:noFill/>
          </a:ln>
        </p:spPr>
      </p:pic>
      <p:sp>
        <p:nvSpPr>
          <p:cNvPr id="1039" name="Shape 1039"/>
          <p:cNvSpPr txBox="1"/>
          <p:nvPr/>
        </p:nvSpPr>
        <p:spPr>
          <a:xfrm>
            <a:off x="7452320" y="6117333"/>
            <a:ext cx="936103"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ko-KR" sz="1400">
                <a:solidFill>
                  <a:srgbClr val="000000"/>
                </a:solidFill>
                <a:latin typeface="Arial"/>
                <a:ea typeface="Arial"/>
                <a:cs typeface="Arial"/>
                <a:sym typeface="Arial"/>
              </a:rPr>
              <a:t>step</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3" name="Shape 1043"/>
        <p:cNvGrpSpPr/>
        <p:nvPr/>
      </p:nvGrpSpPr>
      <p:grpSpPr>
        <a:xfrm>
          <a:off x="0" y="0"/>
          <a:ext cx="0" cy="0"/>
          <a:chOff x="0" y="0"/>
          <a:chExt cx="0" cy="0"/>
        </a:xfrm>
      </p:grpSpPr>
      <p:sp>
        <p:nvSpPr>
          <p:cNvPr id="1044" name="Shape 1044"/>
          <p:cNvSpPr txBox="1"/>
          <p:nvPr>
            <p:ph type="title"/>
          </p:nvPr>
        </p:nvSpPr>
        <p:spPr>
          <a:xfrm>
            <a:off x="5939789" y="1365800"/>
            <a:ext cx="31280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5 steps of using TensorBoard</a:t>
            </a:r>
          </a:p>
        </p:txBody>
      </p:sp>
      <p:sp>
        <p:nvSpPr>
          <p:cNvPr id="1045" name="Shape 1045"/>
          <p:cNvSpPr txBox="1"/>
          <p:nvPr>
            <p:ph idx="1" type="body"/>
          </p:nvPr>
        </p:nvSpPr>
        <p:spPr>
          <a:xfrm>
            <a:off x="1004349" y="264733"/>
            <a:ext cx="6918899" cy="6252400"/>
          </a:xfrm>
          <a:prstGeom prst="rect">
            <a:avLst/>
          </a:prstGeom>
          <a:noFill/>
          <a:ln>
            <a:noFill/>
          </a:ln>
        </p:spPr>
        <p:txBody>
          <a:bodyPr anchorCtr="0" anchor="ctr" bIns="26775" lIns="26775" rIns="26775" tIns="26775">
            <a:noAutofit/>
          </a:bodyPr>
          <a:lstStyle/>
          <a:p>
            <a:pPr indent="0" lvl="0" marL="0" marR="0" rtl="0" algn="l">
              <a:lnSpc>
                <a:spcPct val="100000"/>
              </a:lnSpc>
              <a:spcBef>
                <a:spcPts val="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From TF graph, decide which tensors you want to log</a:t>
            </a:r>
          </a:p>
          <a:p>
            <a:pPr indent="0" lvl="0" marL="0" marR="0" rtl="0" algn="l">
              <a:lnSpc>
                <a:spcPct val="115000"/>
              </a:lnSpc>
              <a:spcBef>
                <a:spcPts val="0"/>
              </a:spcBef>
              <a:spcAft>
                <a:spcPts val="0"/>
              </a:spcAft>
              <a:buClr>
                <a:srgbClr val="000000"/>
              </a:buClr>
              <a:buSzPct val="25000"/>
              <a:buFont typeface="Noto Sans Symbols"/>
              <a:buNone/>
            </a:pPr>
            <a:r>
              <a:rPr b="0" i="0" lang="ko-KR" sz="1400" u="none" cap="none" strike="noStrike">
                <a:solidFill>
                  <a:schemeClr val="dk1"/>
                </a:solidFill>
                <a:highlight>
                  <a:srgbClr val="FFFFFF"/>
                </a:highlight>
                <a:latin typeface="Consolas"/>
                <a:ea typeface="Consolas"/>
                <a:cs typeface="Consolas"/>
                <a:sym typeface="Consolas"/>
              </a:rPr>
              <a:t>    w2_hist = tf.summary.histogram(</a:t>
            </a:r>
            <a:r>
              <a:rPr b="0" i="0" lang="ko-KR" sz="1400" u="none" cap="none" strike="noStrike">
                <a:solidFill>
                  <a:srgbClr val="008080"/>
                </a:solidFill>
                <a:highlight>
                  <a:srgbClr val="FFFFFF"/>
                </a:highlight>
                <a:latin typeface="Consolas"/>
                <a:ea typeface="Consolas"/>
                <a:cs typeface="Consolas"/>
                <a:sym typeface="Consolas"/>
              </a:rPr>
              <a:t>"weights2"</a:t>
            </a:r>
            <a:r>
              <a:rPr b="0" i="0" lang="ko-KR" sz="1400" u="none" cap="none" strike="noStrike">
                <a:solidFill>
                  <a:schemeClr val="dk1"/>
                </a:solidFill>
                <a:highlight>
                  <a:srgbClr val="FFFFFF"/>
                </a:highlight>
                <a:latin typeface="Consolas"/>
                <a:ea typeface="Consolas"/>
                <a:cs typeface="Consolas"/>
                <a:sym typeface="Consolas"/>
              </a:rPr>
              <a:t>, W2)</a:t>
            </a:r>
          </a:p>
          <a:p>
            <a:pPr indent="0" lvl="0" marL="0" marR="0" rtl="0" algn="l">
              <a:lnSpc>
                <a:spcPct val="115000"/>
              </a:lnSpc>
              <a:spcBef>
                <a:spcPts val="0"/>
              </a:spcBef>
              <a:spcAft>
                <a:spcPts val="0"/>
              </a:spcAft>
              <a:buClr>
                <a:srgbClr val="000000"/>
              </a:buClr>
              <a:buSzPct val="25000"/>
              <a:buFont typeface="Noto Sans Symbols"/>
              <a:buNone/>
            </a:pPr>
            <a:r>
              <a:rPr b="0" i="0" lang="ko-KR" sz="1400" u="none" cap="none" strike="noStrike">
                <a:solidFill>
                  <a:schemeClr val="dk1"/>
                </a:solidFill>
                <a:highlight>
                  <a:srgbClr val="FFFFFF"/>
                </a:highlight>
                <a:latin typeface="Consolas"/>
                <a:ea typeface="Consolas"/>
                <a:cs typeface="Consolas"/>
                <a:sym typeface="Consolas"/>
              </a:rPr>
              <a:t>    cost_summ = tf.summary.scalar(</a:t>
            </a:r>
            <a:r>
              <a:rPr b="0" i="0" lang="ko-KR" sz="1400" u="none" cap="none" strike="noStrike">
                <a:solidFill>
                  <a:srgbClr val="008080"/>
                </a:solidFill>
                <a:highlight>
                  <a:srgbClr val="FFFFFF"/>
                </a:highlight>
                <a:latin typeface="Consolas"/>
                <a:ea typeface="Consolas"/>
                <a:cs typeface="Consolas"/>
                <a:sym typeface="Consolas"/>
              </a:rPr>
              <a:t>"cost"</a:t>
            </a:r>
            <a:r>
              <a:rPr b="0" i="0" lang="ko-KR" sz="1400" u="none" cap="none" strike="noStrike">
                <a:solidFill>
                  <a:schemeClr val="dk1"/>
                </a:solidFill>
                <a:highlight>
                  <a:srgbClr val="FFFFFF"/>
                </a:highlight>
                <a:latin typeface="Consolas"/>
                <a:ea typeface="Consolas"/>
                <a:cs typeface="Consolas"/>
                <a:sym typeface="Consolas"/>
              </a:rPr>
              <a:t>, cost)</a:t>
            </a:r>
          </a:p>
          <a:p>
            <a:pPr indent="0" lvl="0" marL="0" marR="0" rtl="0" algn="l">
              <a:lnSpc>
                <a:spcPct val="115000"/>
              </a:lnSpc>
              <a:spcBef>
                <a:spcPts val="0"/>
              </a:spcBef>
              <a:spcAft>
                <a:spcPts val="0"/>
              </a:spcAft>
              <a:buClr>
                <a:srgbClr val="000000"/>
              </a:buClr>
              <a:buSzPct val="25000"/>
              <a:buFont typeface="Noto Sans Symbols"/>
              <a:buNone/>
            </a:pPr>
            <a:r>
              <a:t/>
            </a:r>
            <a:endParaRPr b="0" i="0" sz="115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120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Merge all summaries</a:t>
            </a:r>
          </a:p>
          <a:p>
            <a:pPr indent="0" lvl="0" marL="457200" marR="0" rtl="0" algn="l">
              <a:lnSpc>
                <a:spcPct val="100000"/>
              </a:lnSpc>
              <a:spcBef>
                <a:spcPts val="300"/>
              </a:spcBef>
              <a:spcAft>
                <a:spcPts val="0"/>
              </a:spcAft>
              <a:buClr>
                <a:srgbClr val="000000"/>
              </a:buClr>
              <a:buSzPct val="25000"/>
              <a:buFont typeface="Noto Sans Symbols"/>
              <a:buNone/>
            </a:pPr>
            <a:r>
              <a:rPr b="1" i="0" lang="ko-KR" sz="1400" u="none" cap="none" strike="noStrike">
                <a:solidFill>
                  <a:schemeClr val="dk1"/>
                </a:solidFill>
                <a:highlight>
                  <a:srgbClr val="FFFFFF"/>
                </a:highlight>
                <a:latin typeface="Consolas"/>
                <a:ea typeface="Consolas"/>
                <a:cs typeface="Consolas"/>
                <a:sym typeface="Consolas"/>
              </a:rPr>
              <a:t>summary</a:t>
            </a:r>
            <a:r>
              <a:rPr b="0" i="0" lang="ko-KR" sz="1400" u="none" cap="none" strike="noStrike">
                <a:solidFill>
                  <a:schemeClr val="dk1"/>
                </a:solidFill>
                <a:highlight>
                  <a:srgbClr val="FFFFFF"/>
                </a:highlight>
                <a:latin typeface="Consolas"/>
                <a:ea typeface="Consolas"/>
                <a:cs typeface="Consolas"/>
                <a:sym typeface="Consolas"/>
              </a:rPr>
              <a:t> = tf.summary.merge_all()</a:t>
            </a:r>
          </a:p>
          <a:p>
            <a:pPr indent="0" lvl="0" marL="0" marR="0" rtl="0" algn="l">
              <a:lnSpc>
                <a:spcPct val="100000"/>
              </a:lnSpc>
              <a:spcBef>
                <a:spcPts val="120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Create writer and add graph</a:t>
            </a:r>
          </a:p>
          <a:p>
            <a:pPr indent="-76200" lvl="0" marL="457200" marR="0" rtl="0" algn="l">
              <a:lnSpc>
                <a:spcPct val="100000"/>
              </a:lnSpc>
              <a:spcBef>
                <a:spcPts val="300"/>
              </a:spcBef>
              <a:spcAft>
                <a:spcPts val="0"/>
              </a:spcAft>
              <a:buClr>
                <a:schemeClr val="dk1"/>
              </a:buClr>
              <a:buSzPct val="25000"/>
              <a:buFont typeface="Arial"/>
              <a:buNone/>
            </a:pPr>
            <a:r>
              <a:rPr b="0" i="1" lang="ko-KR" sz="1400" u="none" cap="none" strike="noStrike">
                <a:solidFill>
                  <a:srgbClr val="808080"/>
                </a:solidFill>
                <a:highlight>
                  <a:srgbClr val="FFFFFF"/>
                </a:highlight>
                <a:latin typeface="Consolas"/>
                <a:ea typeface="Consolas"/>
                <a:cs typeface="Consolas"/>
                <a:sym typeface="Consolas"/>
              </a:rPr>
              <a:t># Create summary writer</a:t>
            </a:r>
          </a:p>
          <a:p>
            <a:pPr indent="-76200" lvl="0" marL="457200" marR="0" rtl="0" algn="l">
              <a:lnSpc>
                <a:spcPct val="100000"/>
              </a:lnSpc>
              <a:spcBef>
                <a:spcPts val="300"/>
              </a:spcBef>
              <a:spcAft>
                <a:spcPts val="0"/>
              </a:spcAft>
              <a:buClr>
                <a:schemeClr val="dk1"/>
              </a:buClr>
              <a:buSzPct val="25000"/>
              <a:buFont typeface="Arial"/>
              <a:buNone/>
            </a:pPr>
            <a:r>
              <a:rPr b="0" i="0" lang="ko-KR" sz="1400" u="none" cap="none" strike="noStrike">
                <a:solidFill>
                  <a:schemeClr val="dk1"/>
                </a:solidFill>
                <a:highlight>
                  <a:srgbClr val="FFFFFF"/>
                </a:highlight>
                <a:latin typeface="Consolas"/>
                <a:ea typeface="Consolas"/>
                <a:cs typeface="Consolas"/>
                <a:sym typeface="Consolas"/>
              </a:rPr>
              <a:t>writer = tf.summary.FileWriter(‘</a:t>
            </a:r>
            <a:r>
              <a:rPr b="0" i="0" lang="ko-KR" sz="1400" u="none" cap="none" strike="noStrike">
                <a:solidFill>
                  <a:schemeClr val="accent2"/>
                </a:solidFill>
                <a:latin typeface="Consolas"/>
                <a:ea typeface="Consolas"/>
                <a:cs typeface="Consolas"/>
                <a:sym typeface="Consolas"/>
              </a:rPr>
              <a:t>./logs’</a:t>
            </a:r>
            <a:r>
              <a:rPr b="0" i="0" lang="ko-KR" sz="1400" u="none" cap="none" strike="noStrike">
                <a:solidFill>
                  <a:schemeClr val="dk1"/>
                </a:solidFill>
                <a:highlight>
                  <a:srgbClr val="FFFFFF"/>
                </a:highlight>
                <a:latin typeface="Consolas"/>
                <a:ea typeface="Consolas"/>
                <a:cs typeface="Consolas"/>
                <a:sym typeface="Consolas"/>
              </a:rPr>
              <a:t>)</a:t>
            </a:r>
          </a:p>
          <a:p>
            <a:pPr indent="0" lvl="0" marL="457200" marR="0" rtl="0" algn="l">
              <a:lnSpc>
                <a:spcPct val="100000"/>
              </a:lnSpc>
              <a:spcBef>
                <a:spcPts val="300"/>
              </a:spcBef>
              <a:spcAft>
                <a:spcPts val="0"/>
              </a:spcAft>
              <a:buClr>
                <a:srgbClr val="000000"/>
              </a:buClr>
              <a:buSzPct val="25000"/>
              <a:buFont typeface="Noto Sans Symbols"/>
              <a:buNone/>
            </a:pPr>
            <a:r>
              <a:rPr b="0" i="0" lang="ko-KR" sz="1400" u="none" cap="none" strike="noStrike">
                <a:solidFill>
                  <a:schemeClr val="dk1"/>
                </a:solidFill>
                <a:highlight>
                  <a:srgbClr val="FFFFFF"/>
                </a:highlight>
                <a:latin typeface="Consolas"/>
                <a:ea typeface="Consolas"/>
                <a:cs typeface="Consolas"/>
                <a:sym typeface="Consolas"/>
              </a:rPr>
              <a:t>writer.add_graph(sess.graph)</a:t>
            </a:r>
          </a:p>
          <a:p>
            <a:pPr indent="0" lvl="0" marL="0" marR="0" rtl="0" algn="l">
              <a:lnSpc>
                <a:spcPct val="100000"/>
              </a:lnSpc>
              <a:spcBef>
                <a:spcPts val="120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Run summary merge and add_summary</a:t>
            </a:r>
          </a:p>
          <a:p>
            <a:pPr indent="-76200" lvl="0" marL="457200" marR="0" rtl="0" algn="l">
              <a:lnSpc>
                <a:spcPct val="100000"/>
              </a:lnSpc>
              <a:spcBef>
                <a:spcPts val="300"/>
              </a:spcBef>
              <a:spcAft>
                <a:spcPts val="0"/>
              </a:spcAft>
              <a:buClr>
                <a:schemeClr val="dk1"/>
              </a:buClr>
              <a:buSzPct val="25000"/>
              <a:buFont typeface="Arial"/>
              <a:buNone/>
            </a:pPr>
            <a:r>
              <a:rPr b="0" i="0" lang="ko-KR" sz="1400" u="none" cap="none" strike="noStrike">
                <a:solidFill>
                  <a:schemeClr val="dk1"/>
                </a:solidFill>
                <a:highlight>
                  <a:srgbClr val="FFFFFF"/>
                </a:highlight>
                <a:latin typeface="Consolas"/>
                <a:ea typeface="Consolas"/>
                <a:cs typeface="Consolas"/>
                <a:sym typeface="Consolas"/>
              </a:rPr>
              <a:t>s, _ = sess.run([</a:t>
            </a:r>
            <a:r>
              <a:rPr b="1" i="0" lang="ko-KR" sz="1400" u="none" cap="none" strike="noStrike">
                <a:solidFill>
                  <a:schemeClr val="dk1"/>
                </a:solidFill>
                <a:highlight>
                  <a:srgbClr val="FFFFFF"/>
                </a:highlight>
                <a:latin typeface="Consolas"/>
                <a:ea typeface="Consolas"/>
                <a:cs typeface="Consolas"/>
                <a:sym typeface="Consolas"/>
              </a:rPr>
              <a:t>summary</a:t>
            </a:r>
            <a:r>
              <a:rPr b="0" i="0" lang="ko-KR" sz="1400" u="none" cap="none" strike="noStrike">
                <a:solidFill>
                  <a:schemeClr val="dk1"/>
                </a:solidFill>
                <a:highlight>
                  <a:srgbClr val="FFFFFF"/>
                </a:highlight>
                <a:latin typeface="Consolas"/>
                <a:ea typeface="Consolas"/>
                <a:cs typeface="Consolas"/>
                <a:sym typeface="Consolas"/>
              </a:rPr>
              <a:t>, optimizer], </a:t>
            </a:r>
            <a:r>
              <a:rPr b="0" i="0" lang="ko-KR" sz="1400" u="none" cap="none" strike="noStrike">
                <a:solidFill>
                  <a:srgbClr val="660099"/>
                </a:solidFill>
                <a:highlight>
                  <a:srgbClr val="FFFFFF"/>
                </a:highlight>
                <a:latin typeface="Consolas"/>
                <a:ea typeface="Consolas"/>
                <a:cs typeface="Consolas"/>
                <a:sym typeface="Consolas"/>
              </a:rPr>
              <a:t>feed_dict</a:t>
            </a:r>
            <a:r>
              <a:rPr b="0" i="0" lang="ko-KR" sz="1400" u="none" cap="none" strike="noStrike">
                <a:solidFill>
                  <a:schemeClr val="dk1"/>
                </a:solidFill>
                <a:highlight>
                  <a:srgbClr val="FFFFFF"/>
                </a:highlight>
                <a:latin typeface="Consolas"/>
                <a:ea typeface="Consolas"/>
                <a:cs typeface="Consolas"/>
                <a:sym typeface="Consolas"/>
              </a:rPr>
              <a:t>=feed_dict)</a:t>
            </a:r>
          </a:p>
          <a:p>
            <a:pPr indent="0" lvl="0" marL="457200" marR="0" rtl="0" algn="l">
              <a:lnSpc>
                <a:spcPct val="100000"/>
              </a:lnSpc>
              <a:spcBef>
                <a:spcPts val="300"/>
              </a:spcBef>
              <a:spcAft>
                <a:spcPts val="0"/>
              </a:spcAft>
              <a:buClr>
                <a:srgbClr val="000000"/>
              </a:buClr>
              <a:buSzPct val="25000"/>
              <a:buFont typeface="Noto Sans Symbols"/>
              <a:buNone/>
            </a:pPr>
            <a:r>
              <a:rPr b="0" i="0" lang="ko-KR" sz="1400" u="none" cap="none" strike="noStrike">
                <a:solidFill>
                  <a:schemeClr val="dk1"/>
                </a:solidFill>
                <a:highlight>
                  <a:srgbClr val="FFFFFF"/>
                </a:highlight>
                <a:latin typeface="Consolas"/>
                <a:ea typeface="Consolas"/>
                <a:cs typeface="Consolas"/>
                <a:sym typeface="Consolas"/>
              </a:rPr>
              <a:t>writer.add_summary(s, </a:t>
            </a:r>
            <a:r>
              <a:rPr b="0" i="0" lang="ko-KR" sz="1400" u="none" cap="none" strike="noStrike">
                <a:solidFill>
                  <a:srgbClr val="660099"/>
                </a:solidFill>
                <a:highlight>
                  <a:srgbClr val="FFFFFF"/>
                </a:highlight>
                <a:latin typeface="Consolas"/>
                <a:ea typeface="Consolas"/>
                <a:cs typeface="Consolas"/>
                <a:sym typeface="Consolas"/>
              </a:rPr>
              <a:t>global_step</a:t>
            </a:r>
            <a:r>
              <a:rPr b="0" i="0" lang="ko-KR" sz="1400" u="none" cap="none" strike="noStrike">
                <a:solidFill>
                  <a:schemeClr val="dk1"/>
                </a:solidFill>
                <a:highlight>
                  <a:srgbClr val="FFFFFF"/>
                </a:highlight>
                <a:latin typeface="Consolas"/>
                <a:ea typeface="Consolas"/>
                <a:cs typeface="Consolas"/>
                <a:sym typeface="Consolas"/>
              </a:rPr>
              <a:t>=global_step)</a:t>
            </a:r>
          </a:p>
          <a:p>
            <a:pPr indent="0" lvl="0" marL="0" marR="0" rtl="0" algn="l">
              <a:lnSpc>
                <a:spcPct val="100000"/>
              </a:lnSpc>
              <a:spcBef>
                <a:spcPts val="1200"/>
              </a:spcBef>
              <a:spcAft>
                <a:spcPts val="0"/>
              </a:spcAft>
              <a:buClr>
                <a:srgbClr val="000000"/>
              </a:buClr>
              <a:buSzPct val="25000"/>
              <a:buFont typeface="Noto Sans Symbols"/>
              <a:buNone/>
            </a:pPr>
            <a:r>
              <a:rPr b="0" i="0" lang="ko-KR" sz="1600" u="none" cap="none" strike="noStrike">
                <a:solidFill>
                  <a:srgbClr val="000000"/>
                </a:solidFill>
                <a:latin typeface="Arial"/>
                <a:ea typeface="Arial"/>
                <a:cs typeface="Arial"/>
                <a:sym typeface="Arial"/>
              </a:rPr>
              <a:t>Launch TensorBoard</a:t>
            </a:r>
          </a:p>
          <a:p>
            <a:pPr indent="0" lvl="0" marL="457200" marR="0" rtl="0" algn="l">
              <a:lnSpc>
                <a:spcPct val="100000"/>
              </a:lnSpc>
              <a:spcBef>
                <a:spcPts val="300"/>
              </a:spcBef>
              <a:spcAft>
                <a:spcPts val="0"/>
              </a:spcAft>
              <a:buClr>
                <a:srgbClr val="000000"/>
              </a:buClr>
              <a:buSzPct val="25000"/>
              <a:buFont typeface="Noto Sans Symbols"/>
              <a:buNone/>
            </a:pPr>
            <a:r>
              <a:rPr b="0" i="0" lang="ko-KR" sz="1400" u="none" cap="none" strike="noStrike">
                <a:solidFill>
                  <a:schemeClr val="accent2"/>
                </a:solidFill>
                <a:latin typeface="Consolas"/>
                <a:ea typeface="Consolas"/>
                <a:cs typeface="Consolas"/>
                <a:sym typeface="Consolas"/>
              </a:rPr>
              <a:t>tensorboard --logdir=./logs</a:t>
            </a:r>
          </a:p>
        </p:txBody>
      </p:sp>
      <p:pic>
        <p:nvPicPr>
          <p:cNvPr id="1046" name="Shape 1046"/>
          <p:cNvPicPr preferRelativeResize="0"/>
          <p:nvPr/>
        </p:nvPicPr>
        <p:blipFill rotWithShape="1">
          <a:blip r:embed="rId3">
            <a:alphaModFix/>
          </a:blip>
          <a:srcRect b="0" l="0" r="0" t="0"/>
          <a:stretch/>
        </p:blipFill>
        <p:spPr>
          <a:xfrm>
            <a:off x="571700" y="1974816"/>
            <a:ext cx="357423" cy="473116"/>
          </a:xfrm>
          <a:prstGeom prst="rect">
            <a:avLst/>
          </a:prstGeom>
          <a:noFill/>
          <a:ln>
            <a:noFill/>
          </a:ln>
        </p:spPr>
      </p:pic>
      <p:pic>
        <p:nvPicPr>
          <p:cNvPr id="1047" name="Shape 1047"/>
          <p:cNvPicPr preferRelativeResize="0"/>
          <p:nvPr/>
        </p:nvPicPr>
        <p:blipFill rotWithShape="1">
          <a:blip r:embed="rId4">
            <a:alphaModFix/>
          </a:blip>
          <a:srcRect b="0" l="0" r="0" t="0"/>
          <a:stretch/>
        </p:blipFill>
        <p:spPr>
          <a:xfrm>
            <a:off x="571720" y="2857533"/>
            <a:ext cx="357425" cy="473178"/>
          </a:xfrm>
          <a:prstGeom prst="rect">
            <a:avLst/>
          </a:prstGeom>
          <a:noFill/>
          <a:ln>
            <a:noFill/>
          </a:ln>
        </p:spPr>
      </p:pic>
      <p:pic>
        <p:nvPicPr>
          <p:cNvPr id="1048" name="Shape 1048"/>
          <p:cNvPicPr preferRelativeResize="0"/>
          <p:nvPr/>
        </p:nvPicPr>
        <p:blipFill rotWithShape="1">
          <a:blip r:embed="rId5">
            <a:alphaModFix/>
          </a:blip>
          <a:srcRect b="0" l="0" r="0" t="0"/>
          <a:stretch/>
        </p:blipFill>
        <p:spPr>
          <a:xfrm>
            <a:off x="571722" y="945605"/>
            <a:ext cx="357425" cy="473200"/>
          </a:xfrm>
          <a:prstGeom prst="rect">
            <a:avLst/>
          </a:prstGeom>
          <a:noFill/>
          <a:ln>
            <a:noFill/>
          </a:ln>
        </p:spPr>
      </p:pic>
      <p:pic>
        <p:nvPicPr>
          <p:cNvPr id="1049" name="Shape 1049"/>
          <p:cNvPicPr preferRelativeResize="0"/>
          <p:nvPr/>
        </p:nvPicPr>
        <p:blipFill rotWithShape="1">
          <a:blip r:embed="rId6">
            <a:alphaModFix/>
          </a:blip>
          <a:srcRect b="0" l="0" r="0" t="0"/>
          <a:stretch/>
        </p:blipFill>
        <p:spPr>
          <a:xfrm>
            <a:off x="571722" y="4041307"/>
            <a:ext cx="357423" cy="481922"/>
          </a:xfrm>
          <a:prstGeom prst="rect">
            <a:avLst/>
          </a:prstGeom>
          <a:noFill/>
          <a:ln>
            <a:noFill/>
          </a:ln>
        </p:spPr>
      </p:pic>
      <p:pic>
        <p:nvPicPr>
          <p:cNvPr id="1050" name="Shape 1050"/>
          <p:cNvPicPr preferRelativeResize="0"/>
          <p:nvPr/>
        </p:nvPicPr>
        <p:blipFill rotWithShape="1">
          <a:blip r:embed="rId7">
            <a:alphaModFix/>
          </a:blip>
          <a:srcRect b="0" l="0" r="0" t="0"/>
          <a:stretch/>
        </p:blipFill>
        <p:spPr>
          <a:xfrm>
            <a:off x="571720" y="5137376"/>
            <a:ext cx="357425" cy="47656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4" name="Shape 1054"/>
        <p:cNvGrpSpPr/>
        <p:nvPr/>
      </p:nvGrpSpPr>
      <p:grpSpPr>
        <a:xfrm>
          <a:off x="0" y="0"/>
          <a:ext cx="0" cy="0"/>
          <a:chOff x="0" y="0"/>
          <a:chExt cx="0" cy="0"/>
        </a:xfrm>
      </p:grpSpPr>
      <p:sp>
        <p:nvSpPr>
          <p:cNvPr id="1055" name="Shape 1055"/>
          <p:cNvSpPr txBox="1"/>
          <p:nvPr>
            <p:ph type="title"/>
          </p:nvPr>
        </p:nvSpPr>
        <p:spPr>
          <a:xfrm>
            <a:off x="-8187" y="178593"/>
            <a:ext cx="9160499" cy="1714400"/>
          </a:xfrm>
          <a:prstGeom prst="rect">
            <a:avLst/>
          </a:prstGeom>
          <a:noFill/>
          <a:ln>
            <a:noFill/>
          </a:ln>
        </p:spPr>
        <p:txBody>
          <a:bodyPr anchorCtr="0" anchor="ctr" bIns="26775" lIns="26775" rIns="26775" tIns="26775">
            <a:noAutofit/>
          </a:bodyPr>
          <a:lstStyle/>
          <a:p>
            <a:pPr indent="0" lvl="0" marL="0" marR="0" rtl="0" algn="ctr">
              <a:lnSpc>
                <a:spcPct val="100000"/>
              </a:lnSpc>
              <a:spcBef>
                <a:spcPts val="0"/>
              </a:spcBef>
              <a:spcAft>
                <a:spcPts val="0"/>
              </a:spcAft>
              <a:buClr>
                <a:srgbClr val="000000"/>
              </a:buClr>
              <a:buSzPct val="25000"/>
              <a:buFont typeface="Gill Sans"/>
              <a:buNone/>
            </a:pPr>
            <a:r>
              <a:rPr b="0" i="0" lang="ko-KR" sz="3400" u="none" cap="none" strike="noStrike">
                <a:solidFill>
                  <a:srgbClr val="000000"/>
                </a:solidFill>
                <a:latin typeface="Gill Sans"/>
                <a:ea typeface="Gill Sans"/>
                <a:cs typeface="Gill Sans"/>
                <a:sym typeface="Gill Sans"/>
              </a:rPr>
              <a:t>Scalar tensors</a:t>
            </a:r>
          </a:p>
        </p:txBody>
      </p:sp>
      <p:sp>
        <p:nvSpPr>
          <p:cNvPr id="1056" name="Shape 1056"/>
          <p:cNvSpPr txBox="1"/>
          <p:nvPr/>
        </p:nvSpPr>
        <p:spPr>
          <a:xfrm>
            <a:off x="2201450" y="1690866"/>
            <a:ext cx="4950600" cy="1203999"/>
          </a:xfrm>
          <a:prstGeom prst="rect">
            <a:avLst/>
          </a:prstGeom>
          <a:noFill/>
          <a:ln>
            <a:noFill/>
          </a:ln>
        </p:spPr>
        <p:txBody>
          <a:bodyPr anchorCtr="0" anchor="ctr" bIns="91425" lIns="91425" rIns="91425" tIns="91425">
            <a:noAutofit/>
          </a:bodyPr>
          <a:lstStyle/>
          <a:p>
            <a:pPr indent="0" lvl="0" marL="0" marR="0" rtl="0" algn="l">
              <a:lnSpc>
                <a:spcPct val="115000"/>
              </a:lnSpc>
              <a:spcBef>
                <a:spcPts val="0"/>
              </a:spcBef>
              <a:buSzPct val="25000"/>
              <a:buNone/>
            </a:pPr>
            <a:r>
              <a:rPr lang="ko-KR" sz="1400">
                <a:solidFill>
                  <a:srgbClr val="000000"/>
                </a:solidFill>
                <a:highlight>
                  <a:srgbClr val="FFFFFF"/>
                </a:highlight>
                <a:latin typeface="Consolas"/>
                <a:ea typeface="Consolas"/>
                <a:cs typeface="Consolas"/>
                <a:sym typeface="Consolas"/>
              </a:rPr>
              <a:t>    cost_summ = tf.summary.scalar(</a:t>
            </a:r>
            <a:r>
              <a:rPr lang="ko-KR" sz="1400">
                <a:solidFill>
                  <a:srgbClr val="008080"/>
                </a:solidFill>
                <a:highlight>
                  <a:srgbClr val="FFFFFF"/>
                </a:highlight>
                <a:latin typeface="Consolas"/>
                <a:ea typeface="Consolas"/>
                <a:cs typeface="Consolas"/>
                <a:sym typeface="Consolas"/>
              </a:rPr>
              <a:t>"cost"</a:t>
            </a:r>
            <a:r>
              <a:rPr lang="ko-KR" sz="1400">
                <a:solidFill>
                  <a:srgbClr val="000000"/>
                </a:solidFill>
                <a:highlight>
                  <a:srgbClr val="FFFFFF"/>
                </a:highlight>
                <a:latin typeface="Consolas"/>
                <a:ea typeface="Consolas"/>
                <a:cs typeface="Consolas"/>
                <a:sym typeface="Consolas"/>
              </a:rPr>
              <a:t>, cost)</a:t>
            </a:r>
          </a:p>
        </p:txBody>
      </p:sp>
      <p:pic>
        <p:nvPicPr>
          <p:cNvPr id="1057" name="Shape 1057"/>
          <p:cNvPicPr preferRelativeResize="0"/>
          <p:nvPr/>
        </p:nvPicPr>
        <p:blipFill rotWithShape="1">
          <a:blip r:embed="rId3">
            <a:alphaModFix/>
          </a:blip>
          <a:srcRect b="0" l="0" r="0" t="0"/>
          <a:stretch/>
        </p:blipFill>
        <p:spPr>
          <a:xfrm>
            <a:off x="2140800" y="2975235"/>
            <a:ext cx="5011399" cy="3605033"/>
          </a:xfrm>
          <a:prstGeom prst="rect">
            <a:avLst/>
          </a:prstGeom>
          <a:noFill/>
          <a:ln cap="flat" cmpd="sng" w="9525">
            <a:solidFill>
              <a:srgbClr val="4A86E8"/>
            </a:solidFill>
            <a:prstDash val="solid"/>
            <a:round/>
            <a:headEnd len="med" w="med" type="none"/>
            <a:tailEnd len="med" w="med" type="none"/>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_Simple01">
  <a:themeElements>
    <a:clrScheme name="New_Simple01">
      <a:dk1>
        <a:srgbClr val="000000"/>
      </a:dk1>
      <a:lt1>
        <a:srgbClr val="FFFFFF"/>
      </a:lt1>
      <a:dk2>
        <a:srgbClr val="562B71"/>
      </a:dk2>
      <a:lt2>
        <a:srgbClr val="DFF0F7"/>
      </a:lt2>
      <a:accent1>
        <a:srgbClr val="6BA2DF"/>
      </a:accent1>
      <a:accent2>
        <a:srgbClr val="C0504D"/>
      </a:accent2>
      <a:accent3>
        <a:srgbClr val="9BBB59"/>
      </a:accent3>
      <a:accent4>
        <a:srgbClr val="8064A2"/>
      </a:accent4>
      <a:accent5>
        <a:srgbClr val="AA5E74"/>
      </a:accent5>
      <a:accent6>
        <a:srgbClr val="EF9031"/>
      </a:accent6>
      <a:hlink>
        <a:srgbClr val="FF0000"/>
      </a:hlink>
      <a:folHlink>
        <a:srgbClr val="92D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